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17"/>
  </p:notesMasterIdLst>
  <p:sldIdLst>
    <p:sldId id="256" r:id="rId2"/>
    <p:sldId id="257" r:id="rId3"/>
    <p:sldId id="296" r:id="rId4"/>
    <p:sldId id="301" r:id="rId5"/>
    <p:sldId id="300" r:id="rId6"/>
    <p:sldId id="304" r:id="rId7"/>
    <p:sldId id="297" r:id="rId8"/>
    <p:sldId id="279" r:id="rId9"/>
    <p:sldId id="305" r:id="rId10"/>
    <p:sldId id="306" r:id="rId11"/>
    <p:sldId id="298" r:id="rId12"/>
    <p:sldId id="307" r:id="rId13"/>
    <p:sldId id="308" r:id="rId14"/>
    <p:sldId id="260" r:id="rId15"/>
    <p:sldId id="274"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Cambria Math" panose="02040503050406030204" pitchFamily="18" charset="0"/>
      <p:regular r:id="rId22"/>
    </p:embeddedFont>
    <p:embeddedFont>
      <p:font typeface="Lora" pitchFamily="2" charset="0"/>
      <p:regular r:id="rId23"/>
      <p:bold r:id="rId24"/>
      <p:italic r:id="rId25"/>
      <p:boldItalic r:id="rId26"/>
    </p:embeddedFont>
    <p:embeddedFont>
      <p:font typeface="Quattrocento Sans" panose="020B0502050000020003"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AD3E0341-BC85-44C6-BC8E-E43FD22DF755}">
          <p14:sldIdLst>
            <p14:sldId id="256"/>
            <p14:sldId id="257"/>
            <p14:sldId id="296"/>
            <p14:sldId id="301"/>
            <p14:sldId id="300"/>
            <p14:sldId id="304"/>
            <p14:sldId id="297"/>
            <p14:sldId id="279"/>
            <p14:sldId id="305"/>
            <p14:sldId id="306"/>
            <p14:sldId id="298"/>
            <p14:sldId id="307"/>
            <p14:sldId id="308"/>
            <p14:sldId id="260"/>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D36274-C80F-44D9-91DF-CD4B787EF343}" v="2" dt="2022-12-12T22:50:57.216"/>
    <p1510:client id="{F9ECC0D0-C40F-4E3D-91A3-DE4ED6BDCEDA}" v="2740" dt="2022-12-12T17:04:17.126"/>
  </p1510:revLst>
</p1510:revInfo>
</file>

<file path=ppt/tableStyles.xml><?xml version="1.0" encoding="utf-8"?>
<a:tblStyleLst xmlns:a="http://schemas.openxmlformats.org/drawingml/2006/main" def="{DA5B2040-0373-4AB5-8C16-54180E59C3D7}">
  <a:tblStyle styleId="{DA5B2040-0373-4AB5-8C16-54180E59C3D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D83C8C0-4F54-423C-8FE9-BE38F65F2308}"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atriz Sousa Demétrio" userId="b0dd1413-58da-4662-8947-89f697c3c850" providerId="ADAL" clId="{F9ECC0D0-C40F-4E3D-91A3-DE4ED6BDCEDA}"/>
    <pc:docChg chg="undo redo custSel addSld delSld modSld sldOrd modMainMaster addSection delSection modSection">
      <pc:chgData name="Beatriz Sousa Demétrio" userId="b0dd1413-58da-4662-8947-89f697c3c850" providerId="ADAL" clId="{F9ECC0D0-C40F-4E3D-91A3-DE4ED6BDCEDA}" dt="2022-12-12T17:10:49.515" v="5559" actId="2696"/>
      <pc:docMkLst>
        <pc:docMk/>
      </pc:docMkLst>
      <pc:sldChg chg="addSp delSp modSp mod ord modTransition">
        <pc:chgData name="Beatriz Sousa Demétrio" userId="b0dd1413-58da-4662-8947-89f697c3c850" providerId="ADAL" clId="{F9ECC0D0-C40F-4E3D-91A3-DE4ED6BDCEDA}" dt="2022-12-04T22:40:38.158" v="1786" actId="1076"/>
        <pc:sldMkLst>
          <pc:docMk/>
          <pc:sldMk cId="0" sldId="256"/>
        </pc:sldMkLst>
        <pc:spChg chg="add mod">
          <ac:chgData name="Beatriz Sousa Demétrio" userId="b0dd1413-58da-4662-8947-89f697c3c850" providerId="ADAL" clId="{F9ECC0D0-C40F-4E3D-91A3-DE4ED6BDCEDA}" dt="2022-12-04T22:40:32.098" v="1785" actId="14100"/>
          <ac:spMkLst>
            <pc:docMk/>
            <pc:sldMk cId="0" sldId="256"/>
            <ac:spMk id="2" creationId="{8FC34DCA-9D93-0907-4C3B-DFAA93EEAD29}"/>
          </ac:spMkLst>
        </pc:spChg>
        <pc:spChg chg="add mod">
          <ac:chgData name="Beatriz Sousa Demétrio" userId="b0dd1413-58da-4662-8947-89f697c3c850" providerId="ADAL" clId="{F9ECC0D0-C40F-4E3D-91A3-DE4ED6BDCEDA}" dt="2022-10-31T16:59:05.609" v="1221" actId="2711"/>
          <ac:spMkLst>
            <pc:docMk/>
            <pc:sldMk cId="0" sldId="256"/>
            <ac:spMk id="5" creationId="{8773475B-0F56-A212-4FA6-642CA324ED92}"/>
          </ac:spMkLst>
        </pc:spChg>
        <pc:spChg chg="add mod">
          <ac:chgData name="Beatriz Sousa Demétrio" userId="b0dd1413-58da-4662-8947-89f697c3c850" providerId="ADAL" clId="{F9ECC0D0-C40F-4E3D-91A3-DE4ED6BDCEDA}" dt="2022-11-28T13:46:43.079" v="1312" actId="20577"/>
          <ac:spMkLst>
            <pc:docMk/>
            <pc:sldMk cId="0" sldId="256"/>
            <ac:spMk id="6" creationId="{36802FC4-3E9C-6AD8-9EA1-FA0B2621B2FC}"/>
          </ac:spMkLst>
        </pc:spChg>
        <pc:spChg chg="add del mod">
          <ac:chgData name="Beatriz Sousa Demétrio" userId="b0dd1413-58da-4662-8947-89f697c3c850" providerId="ADAL" clId="{F9ECC0D0-C40F-4E3D-91A3-DE4ED6BDCEDA}" dt="2022-12-04T22:39:26.998" v="1763"/>
          <ac:spMkLst>
            <pc:docMk/>
            <pc:sldMk cId="0" sldId="256"/>
            <ac:spMk id="7" creationId="{8465119E-3D42-D55B-E02E-722A8CBE6C9B}"/>
          </ac:spMkLst>
        </pc:spChg>
        <pc:spChg chg="add del">
          <ac:chgData name="Beatriz Sousa Demétrio" userId="b0dd1413-58da-4662-8947-89f697c3c850" providerId="ADAL" clId="{F9ECC0D0-C40F-4E3D-91A3-DE4ED6BDCEDA}" dt="2022-10-31T15:20:00.005" v="340" actId="22"/>
          <ac:spMkLst>
            <pc:docMk/>
            <pc:sldMk cId="0" sldId="256"/>
            <ac:spMk id="8" creationId="{D517A5F9-A892-0DCB-8EC4-9A57E73D1F3D}"/>
          </ac:spMkLst>
        </pc:spChg>
        <pc:spChg chg="add mod">
          <ac:chgData name="Beatriz Sousa Demétrio" userId="b0dd1413-58da-4662-8947-89f697c3c850" providerId="ADAL" clId="{F9ECC0D0-C40F-4E3D-91A3-DE4ED6BDCEDA}" dt="2022-10-31T15:30:15.181" v="543" actId="255"/>
          <ac:spMkLst>
            <pc:docMk/>
            <pc:sldMk cId="0" sldId="256"/>
            <ac:spMk id="9" creationId="{D3B13368-B968-64A5-F175-2B08216ACC14}"/>
          </ac:spMkLst>
        </pc:spChg>
        <pc:spChg chg="mod">
          <ac:chgData name="Beatriz Sousa Demétrio" userId="b0dd1413-58da-4662-8947-89f697c3c850" providerId="ADAL" clId="{F9ECC0D0-C40F-4E3D-91A3-DE4ED6BDCEDA}" dt="2022-12-04T22:40:38.158" v="1786" actId="1076"/>
          <ac:spMkLst>
            <pc:docMk/>
            <pc:sldMk cId="0" sldId="256"/>
            <ac:spMk id="71" creationId="{00000000-0000-0000-0000-000000000000}"/>
          </ac:spMkLst>
        </pc:spChg>
        <pc:grpChg chg="del">
          <ac:chgData name="Beatriz Sousa Demétrio" userId="b0dd1413-58da-4662-8947-89f697c3c850" providerId="ADAL" clId="{F9ECC0D0-C40F-4E3D-91A3-DE4ED6BDCEDA}" dt="2022-10-31T15:08:02.498" v="104" actId="478"/>
          <ac:grpSpMkLst>
            <pc:docMk/>
            <pc:sldMk cId="0" sldId="256"/>
            <ac:grpSpMk id="72" creationId="{00000000-0000-0000-0000-000000000000}"/>
          </ac:grpSpMkLst>
        </pc:grpChg>
        <pc:picChg chg="add mod">
          <ac:chgData name="Beatriz Sousa Demétrio" userId="b0dd1413-58da-4662-8947-89f697c3c850" providerId="ADAL" clId="{F9ECC0D0-C40F-4E3D-91A3-DE4ED6BDCEDA}" dt="2022-10-31T17:13:14.302" v="1298" actId="1037"/>
          <ac:picMkLst>
            <pc:docMk/>
            <pc:sldMk cId="0" sldId="256"/>
            <ac:picMk id="3" creationId="{B85D2EF9-91B8-15A3-740A-2FB034D693E6}"/>
          </ac:picMkLst>
        </pc:picChg>
        <pc:picChg chg="add mod">
          <ac:chgData name="Beatriz Sousa Demétrio" userId="b0dd1413-58da-4662-8947-89f697c3c850" providerId="ADAL" clId="{F9ECC0D0-C40F-4E3D-91A3-DE4ED6BDCEDA}" dt="2022-10-31T15:11:31.110" v="121" actId="1076"/>
          <ac:picMkLst>
            <pc:docMk/>
            <pc:sldMk cId="0" sldId="256"/>
            <ac:picMk id="4" creationId="{01F112C9-46C7-4A77-8D8C-6E27B425590E}"/>
          </ac:picMkLst>
        </pc:picChg>
      </pc:sldChg>
      <pc:sldChg chg="addSp delSp modSp mod modTransition">
        <pc:chgData name="Beatriz Sousa Demétrio" userId="b0dd1413-58da-4662-8947-89f697c3c850" providerId="ADAL" clId="{F9ECC0D0-C40F-4E3D-91A3-DE4ED6BDCEDA}" dt="2022-12-11T14:06:19.371" v="5416" actId="1076"/>
        <pc:sldMkLst>
          <pc:docMk/>
          <pc:sldMk cId="0" sldId="257"/>
        </pc:sldMkLst>
        <pc:spChg chg="add mod">
          <ac:chgData name="Beatriz Sousa Demétrio" userId="b0dd1413-58da-4662-8947-89f697c3c850" providerId="ADAL" clId="{F9ECC0D0-C40F-4E3D-91A3-DE4ED6BDCEDA}" dt="2022-12-10T23:45:46.251" v="4946" actId="14100"/>
          <ac:spMkLst>
            <pc:docMk/>
            <pc:sldMk cId="0" sldId="257"/>
            <ac:spMk id="2" creationId="{9F953C7B-E14B-87FD-456B-DFC85D5410F9}"/>
          </ac:spMkLst>
        </pc:spChg>
        <pc:spChg chg="add mod">
          <ac:chgData name="Beatriz Sousa Demétrio" userId="b0dd1413-58da-4662-8947-89f697c3c850" providerId="ADAL" clId="{F9ECC0D0-C40F-4E3D-91A3-DE4ED6BDCEDA}" dt="2022-11-28T13:46:53.525" v="1318" actId="20577"/>
          <ac:spMkLst>
            <pc:docMk/>
            <pc:sldMk cId="0" sldId="257"/>
            <ac:spMk id="3" creationId="{16F92A0B-CAAC-1B83-9DB9-A8FC8968E97A}"/>
          </ac:spMkLst>
        </pc:spChg>
        <pc:spChg chg="del">
          <ac:chgData name="Beatriz Sousa Demétrio" userId="b0dd1413-58da-4662-8947-89f697c3c850" providerId="ADAL" clId="{F9ECC0D0-C40F-4E3D-91A3-DE4ED6BDCEDA}" dt="2022-10-31T15:14:21.212" v="156" actId="478"/>
          <ac:spMkLst>
            <pc:docMk/>
            <pc:sldMk cId="0" sldId="257"/>
            <ac:spMk id="85" creationId="{00000000-0000-0000-0000-000000000000}"/>
          </ac:spMkLst>
        </pc:spChg>
        <pc:spChg chg="mod">
          <ac:chgData name="Beatriz Sousa Demétrio" userId="b0dd1413-58da-4662-8947-89f697c3c850" providerId="ADAL" clId="{F9ECC0D0-C40F-4E3D-91A3-DE4ED6BDCEDA}" dt="2022-12-10T17:09:46.041" v="2602" actId="1076"/>
          <ac:spMkLst>
            <pc:docMk/>
            <pc:sldMk cId="0" sldId="257"/>
            <ac:spMk id="86" creationId="{00000000-0000-0000-0000-000000000000}"/>
          </ac:spMkLst>
        </pc:spChg>
        <pc:spChg chg="mod">
          <ac:chgData name="Beatriz Sousa Demétrio" userId="b0dd1413-58da-4662-8947-89f697c3c850" providerId="ADAL" clId="{F9ECC0D0-C40F-4E3D-91A3-DE4ED6BDCEDA}" dt="2022-10-31T16:58:16.518" v="1214" actId="13822"/>
          <ac:spMkLst>
            <pc:docMk/>
            <pc:sldMk cId="0" sldId="257"/>
            <ac:spMk id="88" creationId="{00000000-0000-0000-0000-000000000000}"/>
          </ac:spMkLst>
        </pc:spChg>
        <pc:spChg chg="mod">
          <ac:chgData name="Beatriz Sousa Demétrio" userId="b0dd1413-58da-4662-8947-89f697c3c850" providerId="ADAL" clId="{F9ECC0D0-C40F-4E3D-91A3-DE4ED6BDCEDA}" dt="2022-10-31T16:58:16.518" v="1214" actId="13822"/>
          <ac:spMkLst>
            <pc:docMk/>
            <pc:sldMk cId="0" sldId="257"/>
            <ac:spMk id="89" creationId="{00000000-0000-0000-0000-000000000000}"/>
          </ac:spMkLst>
        </pc:spChg>
        <pc:spChg chg="mod">
          <ac:chgData name="Beatriz Sousa Demétrio" userId="b0dd1413-58da-4662-8947-89f697c3c850" providerId="ADAL" clId="{F9ECC0D0-C40F-4E3D-91A3-DE4ED6BDCEDA}" dt="2022-10-31T16:58:16.518" v="1214" actId="13822"/>
          <ac:spMkLst>
            <pc:docMk/>
            <pc:sldMk cId="0" sldId="257"/>
            <ac:spMk id="90" creationId="{00000000-0000-0000-0000-000000000000}"/>
          </ac:spMkLst>
        </pc:spChg>
        <pc:spChg chg="mod">
          <ac:chgData name="Beatriz Sousa Demétrio" userId="b0dd1413-58da-4662-8947-89f697c3c850" providerId="ADAL" clId="{F9ECC0D0-C40F-4E3D-91A3-DE4ED6BDCEDA}" dt="2022-10-31T16:58:16.518" v="1214" actId="13822"/>
          <ac:spMkLst>
            <pc:docMk/>
            <pc:sldMk cId="0" sldId="257"/>
            <ac:spMk id="91" creationId="{00000000-0000-0000-0000-000000000000}"/>
          </ac:spMkLst>
        </pc:spChg>
        <pc:spChg chg="mod">
          <ac:chgData name="Beatriz Sousa Demétrio" userId="b0dd1413-58da-4662-8947-89f697c3c850" providerId="ADAL" clId="{F9ECC0D0-C40F-4E3D-91A3-DE4ED6BDCEDA}" dt="2022-12-10T23:45:53.667" v="4948" actId="1076"/>
          <ac:spMkLst>
            <pc:docMk/>
            <pc:sldMk cId="0" sldId="257"/>
            <ac:spMk id="92" creationId="{00000000-0000-0000-0000-000000000000}"/>
          </ac:spMkLst>
        </pc:spChg>
        <pc:spChg chg="mod">
          <ac:chgData name="Beatriz Sousa Demétrio" userId="b0dd1413-58da-4662-8947-89f697c3c850" providerId="ADAL" clId="{F9ECC0D0-C40F-4E3D-91A3-DE4ED6BDCEDA}" dt="2022-12-11T14:06:19.371" v="5416" actId="1076"/>
          <ac:spMkLst>
            <pc:docMk/>
            <pc:sldMk cId="0" sldId="257"/>
            <ac:spMk id="93" creationId="{00000000-0000-0000-0000-000000000000}"/>
          </ac:spMkLst>
        </pc:spChg>
        <pc:spChg chg="del mod">
          <ac:chgData name="Beatriz Sousa Demétrio" userId="b0dd1413-58da-4662-8947-89f697c3c850" providerId="ADAL" clId="{F9ECC0D0-C40F-4E3D-91A3-DE4ED6BDCEDA}" dt="2022-10-31T15:14:27.010" v="158" actId="478"/>
          <ac:spMkLst>
            <pc:docMk/>
            <pc:sldMk cId="0" sldId="257"/>
            <ac:spMk id="94" creationId="{00000000-0000-0000-0000-000000000000}"/>
          </ac:spMkLst>
        </pc:spChg>
        <pc:grpChg chg="mod">
          <ac:chgData name="Beatriz Sousa Demétrio" userId="b0dd1413-58da-4662-8947-89f697c3c850" providerId="ADAL" clId="{F9ECC0D0-C40F-4E3D-91A3-DE4ED6BDCEDA}" dt="2022-10-31T16:58:26.135" v="1218" actId="1038"/>
          <ac:grpSpMkLst>
            <pc:docMk/>
            <pc:sldMk cId="0" sldId="257"/>
            <ac:grpSpMk id="87" creationId="{00000000-0000-0000-0000-000000000000}"/>
          </ac:grpSpMkLst>
        </pc:grpChg>
        <pc:picChg chg="add mod">
          <ac:chgData name="Beatriz Sousa Demétrio" userId="b0dd1413-58da-4662-8947-89f697c3c850" providerId="ADAL" clId="{F9ECC0D0-C40F-4E3D-91A3-DE4ED6BDCEDA}" dt="2022-11-28T16:59:34.125" v="1353"/>
          <ac:picMkLst>
            <pc:docMk/>
            <pc:sldMk cId="0" sldId="257"/>
            <ac:picMk id="4" creationId="{B7AA3F2B-E2BC-87AA-32D5-D7945D55AEF5}"/>
          </ac:picMkLst>
        </pc:picChg>
      </pc:sldChg>
      <pc:sldChg chg="del">
        <pc:chgData name="Beatriz Sousa Demétrio" userId="b0dd1413-58da-4662-8947-89f697c3c850" providerId="ADAL" clId="{F9ECC0D0-C40F-4E3D-91A3-DE4ED6BDCEDA}" dt="2022-10-31T15:28:40.983" v="539" actId="47"/>
        <pc:sldMkLst>
          <pc:docMk/>
          <pc:sldMk cId="0" sldId="258"/>
        </pc:sldMkLst>
      </pc:sldChg>
      <pc:sldChg chg="addSp modSp del mod ord modTransition">
        <pc:chgData name="Beatriz Sousa Demétrio" userId="b0dd1413-58da-4662-8947-89f697c3c850" providerId="ADAL" clId="{F9ECC0D0-C40F-4E3D-91A3-DE4ED6BDCEDA}" dt="2022-10-31T16:03:14.672" v="763" actId="47"/>
        <pc:sldMkLst>
          <pc:docMk/>
          <pc:sldMk cId="0" sldId="259"/>
        </pc:sldMkLst>
        <pc:spChg chg="add mod">
          <ac:chgData name="Beatriz Sousa Demétrio" userId="b0dd1413-58da-4662-8947-89f697c3c850" providerId="ADAL" clId="{F9ECC0D0-C40F-4E3D-91A3-DE4ED6BDCEDA}" dt="2022-10-31T16:00:52.990" v="732"/>
          <ac:spMkLst>
            <pc:docMk/>
            <pc:sldMk cId="0" sldId="259"/>
            <ac:spMk id="2" creationId="{D3AF6505-8941-A8F4-49CF-78AB4534A854}"/>
          </ac:spMkLst>
        </pc:spChg>
        <pc:spChg chg="add mod">
          <ac:chgData name="Beatriz Sousa Demétrio" userId="b0dd1413-58da-4662-8947-89f697c3c850" providerId="ADAL" clId="{F9ECC0D0-C40F-4E3D-91A3-DE4ED6BDCEDA}" dt="2022-10-31T16:02:22.347" v="741" actId="1076"/>
          <ac:spMkLst>
            <pc:docMk/>
            <pc:sldMk cId="0" sldId="259"/>
            <ac:spMk id="3" creationId="{FE4DB651-93D0-5CFD-E31D-E4B5AAF5ABC7}"/>
          </ac:spMkLst>
        </pc:spChg>
        <pc:spChg chg="mod">
          <ac:chgData name="Beatriz Sousa Demétrio" userId="b0dd1413-58da-4662-8947-89f697c3c850" providerId="ADAL" clId="{F9ECC0D0-C40F-4E3D-91A3-DE4ED6BDCEDA}" dt="2022-10-31T15:57:09.092" v="650" actId="1076"/>
          <ac:spMkLst>
            <pc:docMk/>
            <pc:sldMk cId="0" sldId="259"/>
            <ac:spMk id="110" creationId="{00000000-0000-0000-0000-000000000000}"/>
          </ac:spMkLst>
        </pc:spChg>
        <pc:spChg chg="mod">
          <ac:chgData name="Beatriz Sousa Demétrio" userId="b0dd1413-58da-4662-8947-89f697c3c850" providerId="ADAL" clId="{F9ECC0D0-C40F-4E3D-91A3-DE4ED6BDCEDA}" dt="2022-10-31T16:00:56.256" v="733" actId="20577"/>
          <ac:spMkLst>
            <pc:docMk/>
            <pc:sldMk cId="0" sldId="259"/>
            <ac:spMk id="111" creationId="{00000000-0000-0000-0000-000000000000}"/>
          </ac:spMkLst>
        </pc:spChg>
        <pc:spChg chg="mod">
          <ac:chgData name="Beatriz Sousa Demétrio" userId="b0dd1413-58da-4662-8947-89f697c3c850" providerId="ADAL" clId="{F9ECC0D0-C40F-4E3D-91A3-DE4ED6BDCEDA}" dt="2022-10-31T15:58:20.961" v="722" actId="20577"/>
          <ac:spMkLst>
            <pc:docMk/>
            <pc:sldMk cId="0" sldId="259"/>
            <ac:spMk id="112" creationId="{00000000-0000-0000-0000-000000000000}"/>
          </ac:spMkLst>
        </pc:spChg>
      </pc:sldChg>
      <pc:sldChg chg="del modTransition">
        <pc:chgData name="Beatriz Sousa Demétrio" userId="b0dd1413-58da-4662-8947-89f697c3c850" providerId="ADAL" clId="{F9ECC0D0-C40F-4E3D-91A3-DE4ED6BDCEDA}" dt="2022-12-10T23:46:19.091" v="4950" actId="47"/>
        <pc:sldMkLst>
          <pc:docMk/>
          <pc:sldMk cId="0" sldId="260"/>
        </pc:sldMkLst>
      </pc:sldChg>
      <pc:sldChg chg="del modTransition">
        <pc:chgData name="Beatriz Sousa Demétrio" userId="b0dd1413-58da-4662-8947-89f697c3c850" providerId="ADAL" clId="{F9ECC0D0-C40F-4E3D-91A3-DE4ED6BDCEDA}" dt="2022-12-10T23:46:20.404" v="4951" actId="47"/>
        <pc:sldMkLst>
          <pc:docMk/>
          <pc:sldMk cId="0" sldId="261"/>
        </pc:sldMkLst>
      </pc:sldChg>
      <pc:sldChg chg="del modTransition">
        <pc:chgData name="Beatriz Sousa Demétrio" userId="b0dd1413-58da-4662-8947-89f697c3c850" providerId="ADAL" clId="{F9ECC0D0-C40F-4E3D-91A3-DE4ED6BDCEDA}" dt="2022-12-10T23:46:21.495" v="4952" actId="47"/>
        <pc:sldMkLst>
          <pc:docMk/>
          <pc:sldMk cId="0" sldId="262"/>
        </pc:sldMkLst>
      </pc:sldChg>
      <pc:sldChg chg="del modTransition">
        <pc:chgData name="Beatriz Sousa Demétrio" userId="b0dd1413-58da-4662-8947-89f697c3c850" providerId="ADAL" clId="{F9ECC0D0-C40F-4E3D-91A3-DE4ED6BDCEDA}" dt="2022-12-10T23:46:23.933" v="4953" actId="47"/>
        <pc:sldMkLst>
          <pc:docMk/>
          <pc:sldMk cId="0" sldId="263"/>
        </pc:sldMkLst>
      </pc:sldChg>
      <pc:sldChg chg="del modTransition">
        <pc:chgData name="Beatriz Sousa Demétrio" userId="b0dd1413-58da-4662-8947-89f697c3c850" providerId="ADAL" clId="{F9ECC0D0-C40F-4E3D-91A3-DE4ED6BDCEDA}" dt="2022-12-10T23:46:24.888" v="4954" actId="47"/>
        <pc:sldMkLst>
          <pc:docMk/>
          <pc:sldMk cId="0" sldId="264"/>
        </pc:sldMkLst>
      </pc:sldChg>
      <pc:sldChg chg="del modTransition">
        <pc:chgData name="Beatriz Sousa Demétrio" userId="b0dd1413-58da-4662-8947-89f697c3c850" providerId="ADAL" clId="{F9ECC0D0-C40F-4E3D-91A3-DE4ED6BDCEDA}" dt="2022-12-10T23:46:25.664" v="4955" actId="47"/>
        <pc:sldMkLst>
          <pc:docMk/>
          <pc:sldMk cId="0" sldId="265"/>
        </pc:sldMkLst>
      </pc:sldChg>
      <pc:sldChg chg="del modTransition">
        <pc:chgData name="Beatriz Sousa Demétrio" userId="b0dd1413-58da-4662-8947-89f697c3c850" providerId="ADAL" clId="{F9ECC0D0-C40F-4E3D-91A3-DE4ED6BDCEDA}" dt="2022-12-10T23:46:26.751" v="4956" actId="47"/>
        <pc:sldMkLst>
          <pc:docMk/>
          <pc:sldMk cId="0" sldId="266"/>
        </pc:sldMkLst>
      </pc:sldChg>
      <pc:sldChg chg="del modTransition">
        <pc:chgData name="Beatriz Sousa Demétrio" userId="b0dd1413-58da-4662-8947-89f697c3c850" providerId="ADAL" clId="{F9ECC0D0-C40F-4E3D-91A3-DE4ED6BDCEDA}" dt="2022-12-10T23:46:28.224" v="4957" actId="47"/>
        <pc:sldMkLst>
          <pc:docMk/>
          <pc:sldMk cId="0" sldId="267"/>
        </pc:sldMkLst>
      </pc:sldChg>
      <pc:sldChg chg="del modTransition">
        <pc:chgData name="Beatriz Sousa Demétrio" userId="b0dd1413-58da-4662-8947-89f697c3c850" providerId="ADAL" clId="{F9ECC0D0-C40F-4E3D-91A3-DE4ED6BDCEDA}" dt="2022-12-10T23:46:29.232" v="4958" actId="47"/>
        <pc:sldMkLst>
          <pc:docMk/>
          <pc:sldMk cId="0" sldId="268"/>
        </pc:sldMkLst>
      </pc:sldChg>
      <pc:sldChg chg="del modTransition">
        <pc:chgData name="Beatriz Sousa Demétrio" userId="b0dd1413-58da-4662-8947-89f697c3c850" providerId="ADAL" clId="{F9ECC0D0-C40F-4E3D-91A3-DE4ED6BDCEDA}" dt="2022-12-10T23:46:30.241" v="4959" actId="47"/>
        <pc:sldMkLst>
          <pc:docMk/>
          <pc:sldMk cId="0" sldId="269"/>
        </pc:sldMkLst>
      </pc:sldChg>
      <pc:sldChg chg="del modTransition">
        <pc:chgData name="Beatriz Sousa Demétrio" userId="b0dd1413-58da-4662-8947-89f697c3c850" providerId="ADAL" clId="{F9ECC0D0-C40F-4E3D-91A3-DE4ED6BDCEDA}" dt="2022-12-10T23:46:31.663" v="4960" actId="47"/>
        <pc:sldMkLst>
          <pc:docMk/>
          <pc:sldMk cId="0" sldId="270"/>
        </pc:sldMkLst>
      </pc:sldChg>
      <pc:sldChg chg="del modTransition">
        <pc:chgData name="Beatriz Sousa Demétrio" userId="b0dd1413-58da-4662-8947-89f697c3c850" providerId="ADAL" clId="{F9ECC0D0-C40F-4E3D-91A3-DE4ED6BDCEDA}" dt="2022-12-10T23:46:33.065" v="4961" actId="47"/>
        <pc:sldMkLst>
          <pc:docMk/>
          <pc:sldMk cId="0" sldId="271"/>
        </pc:sldMkLst>
      </pc:sldChg>
      <pc:sldChg chg="del modTransition">
        <pc:chgData name="Beatriz Sousa Demétrio" userId="b0dd1413-58da-4662-8947-89f697c3c850" providerId="ADAL" clId="{F9ECC0D0-C40F-4E3D-91A3-DE4ED6BDCEDA}" dt="2022-12-10T23:46:34.223" v="4962" actId="47"/>
        <pc:sldMkLst>
          <pc:docMk/>
          <pc:sldMk cId="0" sldId="272"/>
        </pc:sldMkLst>
      </pc:sldChg>
      <pc:sldChg chg="del modTransition">
        <pc:chgData name="Beatriz Sousa Demétrio" userId="b0dd1413-58da-4662-8947-89f697c3c850" providerId="ADAL" clId="{F9ECC0D0-C40F-4E3D-91A3-DE4ED6BDCEDA}" dt="2022-12-10T23:46:35.423" v="4963" actId="47"/>
        <pc:sldMkLst>
          <pc:docMk/>
          <pc:sldMk cId="0" sldId="273"/>
        </pc:sldMkLst>
      </pc:sldChg>
      <pc:sldChg chg="addSp delSp modSp mod ord modTransition">
        <pc:chgData name="Beatriz Sousa Demétrio" userId="b0dd1413-58da-4662-8947-89f697c3c850" providerId="ADAL" clId="{F9ECC0D0-C40F-4E3D-91A3-DE4ED6BDCEDA}" dt="2022-12-10T23:46:14.011" v="4949"/>
        <pc:sldMkLst>
          <pc:docMk/>
          <pc:sldMk cId="0" sldId="274"/>
        </pc:sldMkLst>
        <pc:spChg chg="add mod">
          <ac:chgData name="Beatriz Sousa Demétrio" userId="b0dd1413-58da-4662-8947-89f697c3c850" providerId="ADAL" clId="{F9ECC0D0-C40F-4E3D-91A3-DE4ED6BDCEDA}" dt="2022-10-31T17:04:00.418" v="1285" actId="2711"/>
          <ac:spMkLst>
            <pc:docMk/>
            <pc:sldMk cId="0" sldId="274"/>
            <ac:spMk id="2" creationId="{883746F5-58A5-AD35-558D-D16733FC3C8B}"/>
          </ac:spMkLst>
        </pc:spChg>
        <pc:spChg chg="add mod">
          <ac:chgData name="Beatriz Sousa Demétrio" userId="b0dd1413-58da-4662-8947-89f697c3c850" providerId="ADAL" clId="{F9ECC0D0-C40F-4E3D-91A3-DE4ED6BDCEDA}" dt="2022-11-28T13:48:06.153" v="1338" actId="20577"/>
          <ac:spMkLst>
            <pc:docMk/>
            <pc:sldMk cId="0" sldId="274"/>
            <ac:spMk id="3" creationId="{3E5E7193-54BE-D961-AB31-2B3A803DDB46}"/>
          </ac:spMkLst>
        </pc:spChg>
        <pc:spChg chg="add mod">
          <ac:chgData name="Beatriz Sousa Demétrio" userId="b0dd1413-58da-4662-8947-89f697c3c850" providerId="ADAL" clId="{F9ECC0D0-C40F-4E3D-91A3-DE4ED6BDCEDA}" dt="2022-10-31T16:06:34.980" v="791" actId="1076"/>
          <ac:spMkLst>
            <pc:docMk/>
            <pc:sldMk cId="0" sldId="274"/>
            <ac:spMk id="4" creationId="{82C10B69-ACA8-A7C0-3B57-4B5F91694239}"/>
          </ac:spMkLst>
        </pc:spChg>
        <pc:spChg chg="mod">
          <ac:chgData name="Beatriz Sousa Demétrio" userId="b0dd1413-58da-4662-8947-89f697c3c850" providerId="ADAL" clId="{F9ECC0D0-C40F-4E3D-91A3-DE4ED6BDCEDA}" dt="2022-10-31T16:05:23.575" v="776" actId="114"/>
          <ac:spMkLst>
            <pc:docMk/>
            <pc:sldMk cId="0" sldId="274"/>
            <ac:spMk id="322" creationId="{00000000-0000-0000-0000-000000000000}"/>
          </ac:spMkLst>
        </pc:spChg>
        <pc:spChg chg="mod">
          <ac:chgData name="Beatriz Sousa Demétrio" userId="b0dd1413-58da-4662-8947-89f697c3c850" providerId="ADAL" clId="{F9ECC0D0-C40F-4E3D-91A3-DE4ED6BDCEDA}" dt="2022-10-31T16:06:14.011" v="786" actId="1076"/>
          <ac:spMkLst>
            <pc:docMk/>
            <pc:sldMk cId="0" sldId="274"/>
            <ac:spMk id="326" creationId="{00000000-0000-0000-0000-000000000000}"/>
          </ac:spMkLst>
        </pc:spChg>
        <pc:grpChg chg="del">
          <ac:chgData name="Beatriz Sousa Demétrio" userId="b0dd1413-58da-4662-8947-89f697c3c850" providerId="ADAL" clId="{F9ECC0D0-C40F-4E3D-91A3-DE4ED6BDCEDA}" dt="2022-10-31T16:06:02.594" v="781" actId="478"/>
          <ac:grpSpMkLst>
            <pc:docMk/>
            <pc:sldMk cId="0" sldId="274"/>
            <ac:grpSpMk id="327" creationId="{00000000-0000-0000-0000-000000000000}"/>
          </ac:grpSpMkLst>
        </pc:grpChg>
        <pc:picChg chg="add mod">
          <ac:chgData name="Beatriz Sousa Demétrio" userId="b0dd1413-58da-4662-8947-89f697c3c850" providerId="ADAL" clId="{F9ECC0D0-C40F-4E3D-91A3-DE4ED6BDCEDA}" dt="2022-12-10T23:46:14.011" v="4949"/>
          <ac:picMkLst>
            <pc:docMk/>
            <pc:sldMk cId="0" sldId="274"/>
            <ac:picMk id="5" creationId="{B0F5C00E-BC86-2D37-AD39-31C6C18CE760}"/>
          </ac:picMkLst>
        </pc:picChg>
      </pc:sldChg>
      <pc:sldChg chg="del modTransition">
        <pc:chgData name="Beatriz Sousa Demétrio" userId="b0dd1413-58da-4662-8947-89f697c3c850" providerId="ADAL" clId="{F9ECC0D0-C40F-4E3D-91A3-DE4ED6BDCEDA}" dt="2022-12-10T23:46:38.416" v="4964" actId="47"/>
        <pc:sldMkLst>
          <pc:docMk/>
          <pc:sldMk cId="0" sldId="275"/>
        </pc:sldMkLst>
      </pc:sldChg>
      <pc:sldChg chg="del modTransition">
        <pc:chgData name="Beatriz Sousa Demétrio" userId="b0dd1413-58da-4662-8947-89f697c3c850" providerId="ADAL" clId="{F9ECC0D0-C40F-4E3D-91A3-DE4ED6BDCEDA}" dt="2022-12-10T23:46:39.846" v="4965" actId="47"/>
        <pc:sldMkLst>
          <pc:docMk/>
          <pc:sldMk cId="0" sldId="276"/>
        </pc:sldMkLst>
      </pc:sldChg>
      <pc:sldChg chg="del modTransition">
        <pc:chgData name="Beatriz Sousa Demétrio" userId="b0dd1413-58da-4662-8947-89f697c3c850" providerId="ADAL" clId="{F9ECC0D0-C40F-4E3D-91A3-DE4ED6BDCEDA}" dt="2022-12-10T23:46:40.863" v="4966" actId="47"/>
        <pc:sldMkLst>
          <pc:docMk/>
          <pc:sldMk cId="0" sldId="277"/>
        </pc:sldMkLst>
      </pc:sldChg>
      <pc:sldChg chg="del modTransition">
        <pc:chgData name="Beatriz Sousa Demétrio" userId="b0dd1413-58da-4662-8947-89f697c3c850" providerId="ADAL" clId="{F9ECC0D0-C40F-4E3D-91A3-DE4ED6BDCEDA}" dt="2022-12-10T23:46:41.809" v="4967" actId="47"/>
        <pc:sldMkLst>
          <pc:docMk/>
          <pc:sldMk cId="0" sldId="278"/>
        </pc:sldMkLst>
      </pc:sldChg>
      <pc:sldChg chg="addSp delSp modSp mod ord modTransition modNotesTx">
        <pc:chgData name="Beatriz Sousa Demétrio" userId="b0dd1413-58da-4662-8947-89f697c3c850" providerId="ADAL" clId="{F9ECC0D0-C40F-4E3D-91A3-DE4ED6BDCEDA}" dt="2022-12-10T21:50:41.650" v="3823" actId="20577"/>
        <pc:sldMkLst>
          <pc:docMk/>
          <pc:sldMk cId="0" sldId="279"/>
        </pc:sldMkLst>
        <pc:spChg chg="mod">
          <ac:chgData name="Beatriz Sousa Demétrio" userId="b0dd1413-58da-4662-8947-89f697c3c850" providerId="ADAL" clId="{F9ECC0D0-C40F-4E3D-91A3-DE4ED6BDCEDA}" dt="2022-10-31T16:13:55.480" v="913"/>
          <ac:spMkLst>
            <pc:docMk/>
            <pc:sldMk cId="0" sldId="279"/>
            <ac:spMk id="5" creationId="{62E50A1C-E245-0190-E1F1-E36AE04FC011}"/>
          </ac:spMkLst>
        </pc:spChg>
        <pc:spChg chg="mod">
          <ac:chgData name="Beatriz Sousa Demétrio" userId="b0dd1413-58da-4662-8947-89f697c3c850" providerId="ADAL" clId="{F9ECC0D0-C40F-4E3D-91A3-DE4ED6BDCEDA}" dt="2022-10-31T16:13:55.480" v="913"/>
          <ac:spMkLst>
            <pc:docMk/>
            <pc:sldMk cId="0" sldId="279"/>
            <ac:spMk id="6" creationId="{DDEBC9B6-ED7C-0976-746B-567A170A39DC}"/>
          </ac:spMkLst>
        </pc:spChg>
        <pc:spChg chg="mod">
          <ac:chgData name="Beatriz Sousa Demétrio" userId="b0dd1413-58da-4662-8947-89f697c3c850" providerId="ADAL" clId="{F9ECC0D0-C40F-4E3D-91A3-DE4ED6BDCEDA}" dt="2022-10-31T16:13:55.480" v="913"/>
          <ac:spMkLst>
            <pc:docMk/>
            <pc:sldMk cId="0" sldId="279"/>
            <ac:spMk id="7" creationId="{36E81D05-70C9-42BE-041F-E5640263F92C}"/>
          </ac:spMkLst>
        </pc:spChg>
        <pc:spChg chg="mod">
          <ac:chgData name="Beatriz Sousa Demétrio" userId="b0dd1413-58da-4662-8947-89f697c3c850" providerId="ADAL" clId="{F9ECC0D0-C40F-4E3D-91A3-DE4ED6BDCEDA}" dt="2022-10-31T16:13:55.480" v="913"/>
          <ac:spMkLst>
            <pc:docMk/>
            <pc:sldMk cId="0" sldId="279"/>
            <ac:spMk id="8" creationId="{021B7431-4A66-E2FA-06AD-F7DD7CAF33F3}"/>
          </ac:spMkLst>
        </pc:spChg>
        <pc:spChg chg="add mod">
          <ac:chgData name="Beatriz Sousa Demétrio" userId="b0dd1413-58da-4662-8947-89f697c3c850" providerId="ADAL" clId="{F9ECC0D0-C40F-4E3D-91A3-DE4ED6BDCEDA}" dt="2022-12-10T21:15:01.306" v="3646" actId="20577"/>
          <ac:spMkLst>
            <pc:docMk/>
            <pc:sldMk cId="0" sldId="279"/>
            <ac:spMk id="10" creationId="{18E6C1A1-A644-5E13-97A7-2833694A67AE}"/>
          </ac:spMkLst>
        </pc:spChg>
        <pc:spChg chg="add mod">
          <ac:chgData name="Beatriz Sousa Demétrio" userId="b0dd1413-58da-4662-8947-89f697c3c850" providerId="ADAL" clId="{F9ECC0D0-C40F-4E3D-91A3-DE4ED6BDCEDA}" dt="2022-11-28T13:46:27.154" v="1306" actId="20577"/>
          <ac:spMkLst>
            <pc:docMk/>
            <pc:sldMk cId="0" sldId="279"/>
            <ac:spMk id="13" creationId="{2F47976B-2178-F2A9-D3D4-A01006320B89}"/>
          </ac:spMkLst>
        </pc:spChg>
        <pc:spChg chg="mod">
          <ac:chgData name="Beatriz Sousa Demétrio" userId="b0dd1413-58da-4662-8947-89f697c3c850" providerId="ADAL" clId="{F9ECC0D0-C40F-4E3D-91A3-DE4ED6BDCEDA}" dt="2022-12-10T19:33:44.021" v="3270" actId="20577"/>
          <ac:spMkLst>
            <pc:docMk/>
            <pc:sldMk cId="0" sldId="279"/>
            <ac:spMk id="408" creationId="{00000000-0000-0000-0000-000000000000}"/>
          </ac:spMkLst>
        </pc:spChg>
        <pc:spChg chg="mod">
          <ac:chgData name="Beatriz Sousa Demétrio" userId="b0dd1413-58da-4662-8947-89f697c3c850" providerId="ADAL" clId="{F9ECC0D0-C40F-4E3D-91A3-DE4ED6BDCEDA}" dt="2022-10-31T16:36:28.897" v="1097" actId="1035"/>
          <ac:spMkLst>
            <pc:docMk/>
            <pc:sldMk cId="0" sldId="279"/>
            <ac:spMk id="409" creationId="{00000000-0000-0000-0000-000000000000}"/>
          </ac:spMkLst>
        </pc:spChg>
        <pc:spChg chg="del topLvl">
          <ac:chgData name="Beatriz Sousa Demétrio" userId="b0dd1413-58da-4662-8947-89f697c3c850" providerId="ADAL" clId="{F9ECC0D0-C40F-4E3D-91A3-DE4ED6BDCEDA}" dt="2022-10-31T16:13:50.932" v="911" actId="478"/>
          <ac:spMkLst>
            <pc:docMk/>
            <pc:sldMk cId="0" sldId="279"/>
            <ac:spMk id="411" creationId="{00000000-0000-0000-0000-000000000000}"/>
          </ac:spMkLst>
        </pc:spChg>
        <pc:spChg chg="del topLvl">
          <ac:chgData name="Beatriz Sousa Demétrio" userId="b0dd1413-58da-4662-8947-89f697c3c850" providerId="ADAL" clId="{F9ECC0D0-C40F-4E3D-91A3-DE4ED6BDCEDA}" dt="2022-10-31T16:13:54.046" v="912" actId="478"/>
          <ac:spMkLst>
            <pc:docMk/>
            <pc:sldMk cId="0" sldId="279"/>
            <ac:spMk id="412" creationId="{00000000-0000-0000-0000-000000000000}"/>
          </ac:spMkLst>
        </pc:spChg>
        <pc:grpChg chg="add mod">
          <ac:chgData name="Beatriz Sousa Demétrio" userId="b0dd1413-58da-4662-8947-89f697c3c850" providerId="ADAL" clId="{F9ECC0D0-C40F-4E3D-91A3-DE4ED6BDCEDA}" dt="2022-10-31T16:14:03.039" v="916" actId="1076"/>
          <ac:grpSpMkLst>
            <pc:docMk/>
            <pc:sldMk cId="0" sldId="279"/>
            <ac:grpSpMk id="4" creationId="{BAD40A3C-E883-073E-4838-E3086B30DA4F}"/>
          </ac:grpSpMkLst>
        </pc:grpChg>
        <pc:grpChg chg="add mod">
          <ac:chgData name="Beatriz Sousa Demétrio" userId="b0dd1413-58da-4662-8947-89f697c3c850" providerId="ADAL" clId="{F9ECC0D0-C40F-4E3D-91A3-DE4ED6BDCEDA}" dt="2022-10-31T16:36:28.897" v="1097" actId="1035"/>
          <ac:grpSpMkLst>
            <pc:docMk/>
            <pc:sldMk cId="0" sldId="279"/>
            <ac:grpSpMk id="9" creationId="{99A7AA51-B711-C927-D487-B00DD8628A3F}"/>
          </ac:grpSpMkLst>
        </pc:grpChg>
        <pc:grpChg chg="del">
          <ac:chgData name="Beatriz Sousa Demétrio" userId="b0dd1413-58da-4662-8947-89f697c3c850" providerId="ADAL" clId="{F9ECC0D0-C40F-4E3D-91A3-DE4ED6BDCEDA}" dt="2022-10-31T16:13:50.932" v="911" actId="478"/>
          <ac:grpSpMkLst>
            <pc:docMk/>
            <pc:sldMk cId="0" sldId="279"/>
            <ac:grpSpMk id="410" creationId="{00000000-0000-0000-0000-000000000000}"/>
          </ac:grpSpMkLst>
        </pc:grpChg>
        <pc:grpChg chg="mod">
          <ac:chgData name="Beatriz Sousa Demétrio" userId="b0dd1413-58da-4662-8947-89f697c3c850" providerId="ADAL" clId="{F9ECC0D0-C40F-4E3D-91A3-DE4ED6BDCEDA}" dt="2022-10-31T16:15:58.585" v="938" actId="164"/>
          <ac:grpSpMkLst>
            <pc:docMk/>
            <pc:sldMk cId="0" sldId="279"/>
            <ac:grpSpMk id="414" creationId="{00000000-0000-0000-0000-000000000000}"/>
          </ac:grpSpMkLst>
        </pc:grpChg>
        <pc:picChg chg="add mod">
          <ac:chgData name="Beatriz Sousa Demétrio" userId="b0dd1413-58da-4662-8947-89f697c3c850" providerId="ADAL" clId="{F9ECC0D0-C40F-4E3D-91A3-DE4ED6BDCEDA}" dt="2022-12-10T19:59:55.656" v="3412"/>
          <ac:picMkLst>
            <pc:docMk/>
            <pc:sldMk cId="0" sldId="279"/>
            <ac:picMk id="2" creationId="{6B577C40-C50B-0FC5-3E49-621AB150A7B8}"/>
          </ac:picMkLst>
        </pc:picChg>
        <pc:picChg chg="add mod">
          <ac:chgData name="Beatriz Sousa Demétrio" userId="b0dd1413-58da-4662-8947-89f697c3c850" providerId="ADAL" clId="{F9ECC0D0-C40F-4E3D-91A3-DE4ED6BDCEDA}" dt="2022-12-10T17:45:17.507" v="2745" actId="208"/>
          <ac:picMkLst>
            <pc:docMk/>
            <pc:sldMk cId="0" sldId="279"/>
            <ac:picMk id="3" creationId="{4E9D3A8E-D602-DBA2-AAD4-D61B62E66F7E}"/>
          </ac:picMkLst>
        </pc:picChg>
        <pc:picChg chg="add del mod">
          <ac:chgData name="Beatriz Sousa Demétrio" userId="b0dd1413-58da-4662-8947-89f697c3c850" providerId="ADAL" clId="{F9ECC0D0-C40F-4E3D-91A3-DE4ED6BDCEDA}" dt="2022-10-31T16:26:30.085" v="1066" actId="478"/>
          <ac:picMkLst>
            <pc:docMk/>
            <pc:sldMk cId="0" sldId="279"/>
            <ac:picMk id="11" creationId="{EFA823CA-DD74-A00B-E490-1AE25C8E7140}"/>
          </ac:picMkLst>
        </pc:picChg>
        <pc:picChg chg="add mod">
          <ac:chgData name="Beatriz Sousa Demétrio" userId="b0dd1413-58da-4662-8947-89f697c3c850" providerId="ADAL" clId="{F9ECC0D0-C40F-4E3D-91A3-DE4ED6BDCEDA}" dt="2022-10-31T16:26:26.323" v="1065" actId="571"/>
          <ac:picMkLst>
            <pc:docMk/>
            <pc:sldMk cId="0" sldId="279"/>
            <ac:picMk id="12" creationId="{BA444422-9CD8-AF8C-D13E-2B393EDEC421}"/>
          </ac:picMkLst>
        </pc:picChg>
        <pc:picChg chg="del">
          <ac:chgData name="Beatriz Sousa Demétrio" userId="b0dd1413-58da-4662-8947-89f697c3c850" providerId="ADAL" clId="{F9ECC0D0-C40F-4E3D-91A3-DE4ED6BDCEDA}" dt="2022-10-31T16:12:41.086" v="901" actId="478"/>
          <ac:picMkLst>
            <pc:docMk/>
            <pc:sldMk cId="0" sldId="279"/>
            <ac:picMk id="419" creationId="{00000000-0000-0000-0000-000000000000}"/>
          </ac:picMkLst>
        </pc:picChg>
        <pc:picChg chg="add mod">
          <ac:chgData name="Beatriz Sousa Demétrio" userId="b0dd1413-58da-4662-8947-89f697c3c850" providerId="ADAL" clId="{F9ECC0D0-C40F-4E3D-91A3-DE4ED6BDCEDA}" dt="2022-12-10T17:45:07.164" v="2743" actId="208"/>
          <ac:picMkLst>
            <pc:docMk/>
            <pc:sldMk cId="0" sldId="279"/>
            <ac:picMk id="1026" creationId="{7D050770-C02D-A0DF-7321-A3D0A0E67967}"/>
          </ac:picMkLst>
        </pc:picChg>
        <pc:picChg chg="add del mod">
          <ac:chgData name="Beatriz Sousa Demétrio" userId="b0dd1413-58da-4662-8947-89f697c3c850" providerId="ADAL" clId="{F9ECC0D0-C40F-4E3D-91A3-DE4ED6BDCEDA}" dt="2022-12-10T17:45:10.292" v="2744" actId="208"/>
          <ac:picMkLst>
            <pc:docMk/>
            <pc:sldMk cId="0" sldId="279"/>
            <ac:picMk id="1028" creationId="{263F0D96-A108-CB1B-84AF-BC7FD211A572}"/>
          </ac:picMkLst>
        </pc:picChg>
      </pc:sldChg>
      <pc:sldChg chg="del modTransition">
        <pc:chgData name="Beatriz Sousa Demétrio" userId="b0dd1413-58da-4662-8947-89f697c3c850" providerId="ADAL" clId="{F9ECC0D0-C40F-4E3D-91A3-DE4ED6BDCEDA}" dt="2022-12-10T23:46:43.168" v="4968" actId="47"/>
        <pc:sldMkLst>
          <pc:docMk/>
          <pc:sldMk cId="0" sldId="280"/>
        </pc:sldMkLst>
      </pc:sldChg>
      <pc:sldChg chg="del modTransition">
        <pc:chgData name="Beatriz Sousa Demétrio" userId="b0dd1413-58da-4662-8947-89f697c3c850" providerId="ADAL" clId="{F9ECC0D0-C40F-4E3D-91A3-DE4ED6BDCEDA}" dt="2022-12-10T23:46:44.287" v="4969" actId="47"/>
        <pc:sldMkLst>
          <pc:docMk/>
          <pc:sldMk cId="0" sldId="281"/>
        </pc:sldMkLst>
      </pc:sldChg>
      <pc:sldChg chg="del modTransition">
        <pc:chgData name="Beatriz Sousa Demétrio" userId="b0dd1413-58da-4662-8947-89f697c3c850" providerId="ADAL" clId="{F9ECC0D0-C40F-4E3D-91A3-DE4ED6BDCEDA}" dt="2022-12-10T23:46:45.287" v="4970" actId="47"/>
        <pc:sldMkLst>
          <pc:docMk/>
          <pc:sldMk cId="0" sldId="282"/>
        </pc:sldMkLst>
      </pc:sldChg>
      <pc:sldChg chg="del modTransition">
        <pc:chgData name="Beatriz Sousa Demétrio" userId="b0dd1413-58da-4662-8947-89f697c3c850" providerId="ADAL" clId="{F9ECC0D0-C40F-4E3D-91A3-DE4ED6BDCEDA}" dt="2022-12-10T23:46:46.046" v="4971" actId="47"/>
        <pc:sldMkLst>
          <pc:docMk/>
          <pc:sldMk cId="0" sldId="283"/>
        </pc:sldMkLst>
      </pc:sldChg>
      <pc:sldChg chg="del modTransition">
        <pc:chgData name="Beatriz Sousa Demétrio" userId="b0dd1413-58da-4662-8947-89f697c3c850" providerId="ADAL" clId="{F9ECC0D0-C40F-4E3D-91A3-DE4ED6BDCEDA}" dt="2022-12-10T23:46:47.249" v="4972" actId="47"/>
        <pc:sldMkLst>
          <pc:docMk/>
          <pc:sldMk cId="0" sldId="284"/>
        </pc:sldMkLst>
      </pc:sldChg>
      <pc:sldChg chg="del modTransition">
        <pc:chgData name="Beatriz Sousa Demétrio" userId="b0dd1413-58da-4662-8947-89f697c3c850" providerId="ADAL" clId="{F9ECC0D0-C40F-4E3D-91A3-DE4ED6BDCEDA}" dt="2022-12-10T23:46:48.109" v="4973" actId="47"/>
        <pc:sldMkLst>
          <pc:docMk/>
          <pc:sldMk cId="0" sldId="285"/>
        </pc:sldMkLst>
      </pc:sldChg>
      <pc:sldChg chg="del modTransition">
        <pc:chgData name="Beatriz Sousa Demétrio" userId="b0dd1413-58da-4662-8947-89f697c3c850" providerId="ADAL" clId="{F9ECC0D0-C40F-4E3D-91A3-DE4ED6BDCEDA}" dt="2022-12-10T23:46:49.647" v="4974" actId="47"/>
        <pc:sldMkLst>
          <pc:docMk/>
          <pc:sldMk cId="0" sldId="286"/>
        </pc:sldMkLst>
      </pc:sldChg>
      <pc:sldChg chg="del modTransition">
        <pc:chgData name="Beatriz Sousa Demétrio" userId="b0dd1413-58da-4662-8947-89f697c3c850" providerId="ADAL" clId="{F9ECC0D0-C40F-4E3D-91A3-DE4ED6BDCEDA}" dt="2022-12-10T23:46:50.906" v="4975" actId="47"/>
        <pc:sldMkLst>
          <pc:docMk/>
          <pc:sldMk cId="0" sldId="287"/>
        </pc:sldMkLst>
      </pc:sldChg>
      <pc:sldChg chg="del modTransition">
        <pc:chgData name="Beatriz Sousa Demétrio" userId="b0dd1413-58da-4662-8947-89f697c3c850" providerId="ADAL" clId="{F9ECC0D0-C40F-4E3D-91A3-DE4ED6BDCEDA}" dt="2022-12-10T23:46:51.961" v="4976" actId="47"/>
        <pc:sldMkLst>
          <pc:docMk/>
          <pc:sldMk cId="0" sldId="288"/>
        </pc:sldMkLst>
      </pc:sldChg>
      <pc:sldChg chg="del">
        <pc:chgData name="Beatriz Sousa Demétrio" userId="b0dd1413-58da-4662-8947-89f697c3c850" providerId="ADAL" clId="{F9ECC0D0-C40F-4E3D-91A3-DE4ED6BDCEDA}" dt="2022-10-31T15:17:49.467" v="231" actId="47"/>
        <pc:sldMkLst>
          <pc:docMk/>
          <pc:sldMk cId="0" sldId="289"/>
        </pc:sldMkLst>
      </pc:sldChg>
      <pc:sldChg chg="del modTransition">
        <pc:chgData name="Beatriz Sousa Demétrio" userId="b0dd1413-58da-4662-8947-89f697c3c850" providerId="ADAL" clId="{F9ECC0D0-C40F-4E3D-91A3-DE4ED6BDCEDA}" dt="2022-12-10T23:46:52.762" v="4977" actId="47"/>
        <pc:sldMkLst>
          <pc:docMk/>
          <pc:sldMk cId="0" sldId="290"/>
        </pc:sldMkLst>
      </pc:sldChg>
      <pc:sldChg chg="del modTransition">
        <pc:chgData name="Beatriz Sousa Demétrio" userId="b0dd1413-58da-4662-8947-89f697c3c850" providerId="ADAL" clId="{F9ECC0D0-C40F-4E3D-91A3-DE4ED6BDCEDA}" dt="2022-12-10T23:46:53.694" v="4978" actId="47"/>
        <pc:sldMkLst>
          <pc:docMk/>
          <pc:sldMk cId="0" sldId="291"/>
        </pc:sldMkLst>
      </pc:sldChg>
      <pc:sldChg chg="addSp delSp modSp del mod modTransition">
        <pc:chgData name="Beatriz Sousa Demétrio" userId="b0dd1413-58da-4662-8947-89f697c3c850" providerId="ADAL" clId="{F9ECC0D0-C40F-4E3D-91A3-DE4ED6BDCEDA}" dt="2022-12-10T23:46:54.998" v="4979" actId="47"/>
        <pc:sldMkLst>
          <pc:docMk/>
          <pc:sldMk cId="0" sldId="292"/>
        </pc:sldMkLst>
        <pc:picChg chg="add del mod">
          <ac:chgData name="Beatriz Sousa Demétrio" userId="b0dd1413-58da-4662-8947-89f697c3c850" providerId="ADAL" clId="{F9ECC0D0-C40F-4E3D-91A3-DE4ED6BDCEDA}" dt="2022-12-10T19:21:51.249" v="3222" actId="478"/>
          <ac:picMkLst>
            <pc:docMk/>
            <pc:sldMk cId="0" sldId="292"/>
            <ac:picMk id="3" creationId="{F7AD1301-D443-1174-B69C-3FB76D067C0E}"/>
          </ac:picMkLst>
        </pc:picChg>
      </pc:sldChg>
      <pc:sldChg chg="del modTransition">
        <pc:chgData name="Beatriz Sousa Demétrio" userId="b0dd1413-58da-4662-8947-89f697c3c850" providerId="ADAL" clId="{F9ECC0D0-C40F-4E3D-91A3-DE4ED6BDCEDA}" dt="2022-12-10T23:46:55.760" v="4980" actId="47"/>
        <pc:sldMkLst>
          <pc:docMk/>
          <pc:sldMk cId="0" sldId="293"/>
        </pc:sldMkLst>
      </pc:sldChg>
      <pc:sldChg chg="del modTransition">
        <pc:chgData name="Beatriz Sousa Demétrio" userId="b0dd1413-58da-4662-8947-89f697c3c850" providerId="ADAL" clId="{F9ECC0D0-C40F-4E3D-91A3-DE4ED6BDCEDA}" dt="2022-12-10T23:46:57.127" v="4981" actId="47"/>
        <pc:sldMkLst>
          <pc:docMk/>
          <pc:sldMk cId="0" sldId="294"/>
        </pc:sldMkLst>
      </pc:sldChg>
      <pc:sldChg chg="del">
        <pc:chgData name="Beatriz Sousa Demétrio" userId="b0dd1413-58da-4662-8947-89f697c3c850" providerId="ADAL" clId="{F9ECC0D0-C40F-4E3D-91A3-DE4ED6BDCEDA}" dt="2022-10-31T15:17:17.270" v="230" actId="47"/>
        <pc:sldMkLst>
          <pc:docMk/>
          <pc:sldMk cId="0" sldId="295"/>
        </pc:sldMkLst>
      </pc:sldChg>
      <pc:sldChg chg="addSp modSp add del mod">
        <pc:chgData name="Beatriz Sousa Demétrio" userId="b0dd1413-58da-4662-8947-89f697c3c850" providerId="ADAL" clId="{F9ECC0D0-C40F-4E3D-91A3-DE4ED6BDCEDA}" dt="2022-10-31T16:03:28.092" v="765" actId="47"/>
        <pc:sldMkLst>
          <pc:docMk/>
          <pc:sldMk cId="3401962039" sldId="295"/>
        </pc:sldMkLst>
        <pc:spChg chg="add mod">
          <ac:chgData name="Beatriz Sousa Demétrio" userId="b0dd1413-58da-4662-8947-89f697c3c850" providerId="ADAL" clId="{F9ECC0D0-C40F-4E3D-91A3-DE4ED6BDCEDA}" dt="2022-10-31T16:01:01.262" v="734"/>
          <ac:spMkLst>
            <pc:docMk/>
            <pc:sldMk cId="3401962039" sldId="295"/>
            <ac:spMk id="2" creationId="{15CA22A2-9F77-AA3D-25CF-08AACA25A442}"/>
          </ac:spMkLst>
        </pc:spChg>
        <pc:spChg chg="add mod">
          <ac:chgData name="Beatriz Sousa Demétrio" userId="b0dd1413-58da-4662-8947-89f697c3c850" providerId="ADAL" clId="{F9ECC0D0-C40F-4E3D-91A3-DE4ED6BDCEDA}" dt="2022-10-31T16:01:01.262" v="734"/>
          <ac:spMkLst>
            <pc:docMk/>
            <pc:sldMk cId="3401962039" sldId="295"/>
            <ac:spMk id="3" creationId="{BF830504-E7AD-C293-B726-D18EE633FFEC}"/>
          </ac:spMkLst>
        </pc:spChg>
        <pc:spChg chg="mod">
          <ac:chgData name="Beatriz Sousa Demétrio" userId="b0dd1413-58da-4662-8947-89f697c3c850" providerId="ADAL" clId="{F9ECC0D0-C40F-4E3D-91A3-DE4ED6BDCEDA}" dt="2022-10-31T15:58:49.292" v="728" actId="1037"/>
          <ac:spMkLst>
            <pc:docMk/>
            <pc:sldMk cId="3401962039" sldId="295"/>
            <ac:spMk id="110" creationId="{00000000-0000-0000-0000-000000000000}"/>
          </ac:spMkLst>
        </pc:spChg>
        <pc:spChg chg="mod">
          <ac:chgData name="Beatriz Sousa Demétrio" userId="b0dd1413-58da-4662-8947-89f697c3c850" providerId="ADAL" clId="{F9ECC0D0-C40F-4E3D-91A3-DE4ED6BDCEDA}" dt="2022-10-31T16:01:02.910" v="735" actId="20577"/>
          <ac:spMkLst>
            <pc:docMk/>
            <pc:sldMk cId="3401962039" sldId="295"/>
            <ac:spMk id="111" creationId="{00000000-0000-0000-0000-000000000000}"/>
          </ac:spMkLst>
        </pc:spChg>
        <pc:spChg chg="mod">
          <ac:chgData name="Beatriz Sousa Demétrio" userId="b0dd1413-58da-4662-8947-89f697c3c850" providerId="ADAL" clId="{F9ECC0D0-C40F-4E3D-91A3-DE4ED6BDCEDA}" dt="2022-10-31T15:58:55.752" v="730" actId="20577"/>
          <ac:spMkLst>
            <pc:docMk/>
            <pc:sldMk cId="3401962039" sldId="295"/>
            <ac:spMk id="112" creationId="{00000000-0000-0000-0000-000000000000}"/>
          </ac:spMkLst>
        </pc:spChg>
      </pc:sldChg>
      <pc:sldChg chg="addSp delSp modSp add mod ord modNotesTx">
        <pc:chgData name="Beatriz Sousa Demétrio" userId="b0dd1413-58da-4662-8947-89f697c3c850" providerId="ADAL" clId="{F9ECC0D0-C40F-4E3D-91A3-DE4ED6BDCEDA}" dt="2022-12-10T19:59:29.915" v="3407"/>
        <pc:sldMkLst>
          <pc:docMk/>
          <pc:sldMk cId="592837881" sldId="296"/>
        </pc:sldMkLst>
        <pc:spChg chg="add mod">
          <ac:chgData name="Beatriz Sousa Demétrio" userId="b0dd1413-58da-4662-8947-89f697c3c850" providerId="ADAL" clId="{F9ECC0D0-C40F-4E3D-91A3-DE4ED6BDCEDA}" dt="2022-10-31T17:02:56.141" v="1277" actId="2711"/>
          <ac:spMkLst>
            <pc:docMk/>
            <pc:sldMk cId="592837881" sldId="296"/>
            <ac:spMk id="2" creationId="{8481656F-DC36-EBFB-00BC-9BDF1DCADCDC}"/>
          </ac:spMkLst>
        </pc:spChg>
        <pc:spChg chg="add mod">
          <ac:chgData name="Beatriz Sousa Demétrio" userId="b0dd1413-58da-4662-8947-89f697c3c850" providerId="ADAL" clId="{F9ECC0D0-C40F-4E3D-91A3-DE4ED6BDCEDA}" dt="2022-11-28T13:47:11.562" v="1324" actId="20577"/>
          <ac:spMkLst>
            <pc:docMk/>
            <pc:sldMk cId="592837881" sldId="296"/>
            <ac:spMk id="3" creationId="{2FCAE91A-3E16-B3C1-C1CB-8885437FE829}"/>
          </ac:spMkLst>
        </pc:spChg>
        <pc:spChg chg="add del mod">
          <ac:chgData name="Beatriz Sousa Demétrio" userId="b0dd1413-58da-4662-8947-89f697c3c850" providerId="ADAL" clId="{F9ECC0D0-C40F-4E3D-91A3-DE4ED6BDCEDA}" dt="2022-11-28T14:00:02.718" v="1348" actId="478"/>
          <ac:spMkLst>
            <pc:docMk/>
            <pc:sldMk cId="592837881" sldId="296"/>
            <ac:spMk id="5" creationId="{5213C927-F51A-8AA4-2C5A-56787C21B504}"/>
          </ac:spMkLst>
        </pc:spChg>
        <pc:spChg chg="del">
          <ac:chgData name="Beatriz Sousa Demétrio" userId="b0dd1413-58da-4662-8947-89f697c3c850" providerId="ADAL" clId="{F9ECC0D0-C40F-4E3D-91A3-DE4ED6BDCEDA}" dt="2022-11-28T13:59:59.485" v="1347" actId="478"/>
          <ac:spMkLst>
            <pc:docMk/>
            <pc:sldMk cId="592837881" sldId="296"/>
            <ac:spMk id="111" creationId="{00000000-0000-0000-0000-000000000000}"/>
          </ac:spMkLst>
        </pc:spChg>
        <pc:spChg chg="mod">
          <ac:chgData name="Beatriz Sousa Demétrio" userId="b0dd1413-58da-4662-8947-89f697c3c850" providerId="ADAL" clId="{F9ECC0D0-C40F-4E3D-91A3-DE4ED6BDCEDA}" dt="2022-10-31T16:58:32.589" v="1219" actId="113"/>
          <ac:spMkLst>
            <pc:docMk/>
            <pc:sldMk cId="592837881" sldId="296"/>
            <ac:spMk id="112" creationId="{00000000-0000-0000-0000-000000000000}"/>
          </ac:spMkLst>
        </pc:spChg>
        <pc:spChg chg="mod">
          <ac:chgData name="Beatriz Sousa Demétrio" userId="b0dd1413-58da-4662-8947-89f697c3c850" providerId="ADAL" clId="{F9ECC0D0-C40F-4E3D-91A3-DE4ED6BDCEDA}" dt="2022-10-31T16:02:06.537" v="739" actId="1076"/>
          <ac:spMkLst>
            <pc:docMk/>
            <pc:sldMk cId="592837881" sldId="296"/>
            <ac:spMk id="113" creationId="{00000000-0000-0000-0000-000000000000}"/>
          </ac:spMkLst>
        </pc:spChg>
        <pc:picChg chg="add mod">
          <ac:chgData name="Beatriz Sousa Demétrio" userId="b0dd1413-58da-4662-8947-89f697c3c850" providerId="ADAL" clId="{F9ECC0D0-C40F-4E3D-91A3-DE4ED6BDCEDA}" dt="2022-12-10T19:59:29.915" v="3407"/>
          <ac:picMkLst>
            <pc:docMk/>
            <pc:sldMk cId="592837881" sldId="296"/>
            <ac:picMk id="4" creationId="{F709189D-2959-2136-35F8-607CD3018279}"/>
          </ac:picMkLst>
        </pc:picChg>
      </pc:sldChg>
      <pc:sldChg chg="addSp delSp modSp add mod">
        <pc:chgData name="Beatriz Sousa Demétrio" userId="b0dd1413-58da-4662-8947-89f697c3c850" providerId="ADAL" clId="{F9ECC0D0-C40F-4E3D-91A3-DE4ED6BDCEDA}" dt="2022-12-10T19:59:51.773" v="3411"/>
        <pc:sldMkLst>
          <pc:docMk/>
          <pc:sldMk cId="3980775355" sldId="297"/>
        </pc:sldMkLst>
        <pc:spChg chg="mod">
          <ac:chgData name="Beatriz Sousa Demétrio" userId="b0dd1413-58da-4662-8947-89f697c3c850" providerId="ADAL" clId="{F9ECC0D0-C40F-4E3D-91A3-DE4ED6BDCEDA}" dt="2022-10-31T17:03:19.888" v="1279" actId="2711"/>
          <ac:spMkLst>
            <pc:docMk/>
            <pc:sldMk cId="3980775355" sldId="297"/>
            <ac:spMk id="2" creationId="{8481656F-DC36-EBFB-00BC-9BDF1DCADCDC}"/>
          </ac:spMkLst>
        </pc:spChg>
        <pc:spChg chg="mod">
          <ac:chgData name="Beatriz Sousa Demétrio" userId="b0dd1413-58da-4662-8947-89f697c3c850" providerId="ADAL" clId="{F9ECC0D0-C40F-4E3D-91A3-DE4ED6BDCEDA}" dt="2022-10-31T17:03:14.077" v="1278" actId="2711"/>
          <ac:spMkLst>
            <pc:docMk/>
            <pc:sldMk cId="3980775355" sldId="297"/>
            <ac:spMk id="3" creationId="{2FCAE91A-3E16-B3C1-C1CB-8885437FE829}"/>
          </ac:spMkLst>
        </pc:spChg>
        <pc:spChg chg="add del mod">
          <ac:chgData name="Beatriz Sousa Demétrio" userId="b0dd1413-58da-4662-8947-89f697c3c850" providerId="ADAL" clId="{F9ECC0D0-C40F-4E3D-91A3-DE4ED6BDCEDA}" dt="2022-11-28T16:42:40.699" v="1350" actId="478"/>
          <ac:spMkLst>
            <pc:docMk/>
            <pc:sldMk cId="3980775355" sldId="297"/>
            <ac:spMk id="5" creationId="{D0478043-B75E-8C37-388B-8EB49C00A1DE}"/>
          </ac:spMkLst>
        </pc:spChg>
        <pc:spChg chg="mod">
          <ac:chgData name="Beatriz Sousa Demétrio" userId="b0dd1413-58da-4662-8947-89f697c3c850" providerId="ADAL" clId="{F9ECC0D0-C40F-4E3D-91A3-DE4ED6BDCEDA}" dt="2022-10-31T16:03:07.300" v="762" actId="1076"/>
          <ac:spMkLst>
            <pc:docMk/>
            <pc:sldMk cId="3980775355" sldId="297"/>
            <ac:spMk id="110" creationId="{00000000-0000-0000-0000-000000000000}"/>
          </ac:spMkLst>
        </pc:spChg>
        <pc:spChg chg="del mod">
          <ac:chgData name="Beatriz Sousa Demétrio" userId="b0dd1413-58da-4662-8947-89f697c3c850" providerId="ADAL" clId="{F9ECC0D0-C40F-4E3D-91A3-DE4ED6BDCEDA}" dt="2022-11-28T16:42:37.901" v="1349" actId="478"/>
          <ac:spMkLst>
            <pc:docMk/>
            <pc:sldMk cId="3980775355" sldId="297"/>
            <ac:spMk id="111" creationId="{00000000-0000-0000-0000-000000000000}"/>
          </ac:spMkLst>
        </pc:spChg>
        <pc:spChg chg="mod">
          <ac:chgData name="Beatriz Sousa Demétrio" userId="b0dd1413-58da-4662-8947-89f697c3c850" providerId="ADAL" clId="{F9ECC0D0-C40F-4E3D-91A3-DE4ED6BDCEDA}" dt="2022-10-31T16:58:39.517" v="1220" actId="113"/>
          <ac:spMkLst>
            <pc:docMk/>
            <pc:sldMk cId="3980775355" sldId="297"/>
            <ac:spMk id="112" creationId="{00000000-0000-0000-0000-000000000000}"/>
          </ac:spMkLst>
        </pc:spChg>
        <pc:picChg chg="add mod">
          <ac:chgData name="Beatriz Sousa Demétrio" userId="b0dd1413-58da-4662-8947-89f697c3c850" providerId="ADAL" clId="{F9ECC0D0-C40F-4E3D-91A3-DE4ED6BDCEDA}" dt="2022-12-10T19:59:51.773" v="3411"/>
          <ac:picMkLst>
            <pc:docMk/>
            <pc:sldMk cId="3980775355" sldId="297"/>
            <ac:picMk id="4" creationId="{84E69535-30FA-CA92-3DB4-8F1A609D7B94}"/>
          </ac:picMkLst>
        </pc:picChg>
      </pc:sldChg>
      <pc:sldChg chg="add del">
        <pc:chgData name="Beatriz Sousa Demétrio" userId="b0dd1413-58da-4662-8947-89f697c3c850" providerId="ADAL" clId="{F9ECC0D0-C40F-4E3D-91A3-DE4ED6BDCEDA}" dt="2022-10-31T15:56:00.114" v="590"/>
        <pc:sldMkLst>
          <pc:docMk/>
          <pc:sldMk cId="4229160430" sldId="297"/>
        </pc:sldMkLst>
      </pc:sldChg>
      <pc:sldChg chg="addSp delSp modSp add mod">
        <pc:chgData name="Beatriz Sousa Demétrio" userId="b0dd1413-58da-4662-8947-89f697c3c850" providerId="ADAL" clId="{F9ECC0D0-C40F-4E3D-91A3-DE4ED6BDCEDA}" dt="2022-12-11T14:08:48.706" v="5427"/>
        <pc:sldMkLst>
          <pc:docMk/>
          <pc:sldMk cId="3696144297" sldId="298"/>
        </pc:sldMkLst>
        <pc:spChg chg="mod">
          <ac:chgData name="Beatriz Sousa Demétrio" userId="b0dd1413-58da-4662-8947-89f697c3c850" providerId="ADAL" clId="{F9ECC0D0-C40F-4E3D-91A3-DE4ED6BDCEDA}" dt="2022-10-31T17:03:48.293" v="1283" actId="2711"/>
          <ac:spMkLst>
            <pc:docMk/>
            <pc:sldMk cId="3696144297" sldId="298"/>
            <ac:spMk id="2" creationId="{8481656F-DC36-EBFB-00BC-9BDF1DCADCDC}"/>
          </ac:spMkLst>
        </pc:spChg>
        <pc:spChg chg="mod">
          <ac:chgData name="Beatriz Sousa Demétrio" userId="b0dd1413-58da-4662-8947-89f697c3c850" providerId="ADAL" clId="{F9ECC0D0-C40F-4E3D-91A3-DE4ED6BDCEDA}" dt="2022-11-28T13:47:52.419" v="1332" actId="20577"/>
          <ac:spMkLst>
            <pc:docMk/>
            <pc:sldMk cId="3696144297" sldId="298"/>
            <ac:spMk id="3" creationId="{2FCAE91A-3E16-B3C1-C1CB-8885437FE829}"/>
          </ac:spMkLst>
        </pc:spChg>
        <pc:spChg chg="add del mod">
          <ac:chgData name="Beatriz Sousa Demétrio" userId="b0dd1413-58da-4662-8947-89f697c3c850" providerId="ADAL" clId="{F9ECC0D0-C40F-4E3D-91A3-DE4ED6BDCEDA}" dt="2022-11-28T16:42:53.889" v="1352" actId="478"/>
          <ac:spMkLst>
            <pc:docMk/>
            <pc:sldMk cId="3696144297" sldId="298"/>
            <ac:spMk id="5" creationId="{90AD967E-A149-09D8-54D4-7CF5D23EFF57}"/>
          </ac:spMkLst>
        </pc:spChg>
        <pc:spChg chg="add del mod">
          <ac:chgData name="Beatriz Sousa Demétrio" userId="b0dd1413-58da-4662-8947-89f697c3c850" providerId="ADAL" clId="{F9ECC0D0-C40F-4E3D-91A3-DE4ED6BDCEDA}" dt="2022-12-11T14:08:48.706" v="5427"/>
          <ac:spMkLst>
            <pc:docMk/>
            <pc:sldMk cId="3696144297" sldId="298"/>
            <ac:spMk id="5" creationId="{B77E71F0-106C-811B-0A35-1676D7669FB2}"/>
          </ac:spMkLst>
        </pc:spChg>
        <pc:spChg chg="mod">
          <ac:chgData name="Beatriz Sousa Demétrio" userId="b0dd1413-58da-4662-8947-89f697c3c850" providerId="ADAL" clId="{F9ECC0D0-C40F-4E3D-91A3-DE4ED6BDCEDA}" dt="2022-10-31T16:03:38.514" v="768" actId="14100"/>
          <ac:spMkLst>
            <pc:docMk/>
            <pc:sldMk cId="3696144297" sldId="298"/>
            <ac:spMk id="110" creationId="{00000000-0000-0000-0000-000000000000}"/>
          </ac:spMkLst>
        </pc:spChg>
        <pc:spChg chg="del">
          <ac:chgData name="Beatriz Sousa Demétrio" userId="b0dd1413-58da-4662-8947-89f697c3c850" providerId="ADAL" clId="{F9ECC0D0-C40F-4E3D-91A3-DE4ED6BDCEDA}" dt="2022-11-28T16:42:51.547" v="1351" actId="478"/>
          <ac:spMkLst>
            <pc:docMk/>
            <pc:sldMk cId="3696144297" sldId="298"/>
            <ac:spMk id="111" creationId="{00000000-0000-0000-0000-000000000000}"/>
          </ac:spMkLst>
        </pc:spChg>
        <pc:spChg chg="mod">
          <ac:chgData name="Beatriz Sousa Demétrio" userId="b0dd1413-58da-4662-8947-89f697c3c850" providerId="ADAL" clId="{F9ECC0D0-C40F-4E3D-91A3-DE4ED6BDCEDA}" dt="2022-10-31T16:03:46.215" v="770" actId="20577"/>
          <ac:spMkLst>
            <pc:docMk/>
            <pc:sldMk cId="3696144297" sldId="298"/>
            <ac:spMk id="112" creationId="{00000000-0000-0000-0000-000000000000}"/>
          </ac:spMkLst>
        </pc:spChg>
        <pc:picChg chg="add mod">
          <ac:chgData name="Beatriz Sousa Demétrio" userId="b0dd1413-58da-4662-8947-89f697c3c850" providerId="ADAL" clId="{F9ECC0D0-C40F-4E3D-91A3-DE4ED6BDCEDA}" dt="2022-12-10T23:36:43.414" v="4904"/>
          <ac:picMkLst>
            <pc:docMk/>
            <pc:sldMk cId="3696144297" sldId="298"/>
            <ac:picMk id="4" creationId="{B2E58494-88D9-3F1A-4779-99CBF5BC9BC3}"/>
          </ac:picMkLst>
        </pc:picChg>
      </pc:sldChg>
      <pc:sldChg chg="addSp delSp modSp add del mod ord">
        <pc:chgData name="Beatriz Sousa Demétrio" userId="b0dd1413-58da-4662-8947-89f697c3c850" providerId="ADAL" clId="{F9ECC0D0-C40F-4E3D-91A3-DE4ED6BDCEDA}" dt="2022-12-10T16:54:11.209" v="2597" actId="2696"/>
        <pc:sldMkLst>
          <pc:docMk/>
          <pc:sldMk cId="254515969" sldId="299"/>
        </pc:sldMkLst>
        <pc:spChg chg="add mod">
          <ac:chgData name="Beatriz Sousa Demétrio" userId="b0dd1413-58da-4662-8947-89f697c3c850" providerId="ADAL" clId="{F9ECC0D0-C40F-4E3D-91A3-DE4ED6BDCEDA}" dt="2022-10-31T16:46:25.956" v="1137" actId="1036"/>
          <ac:spMkLst>
            <pc:docMk/>
            <pc:sldMk cId="254515969" sldId="299"/>
            <ac:spMk id="2" creationId="{0154D8F3-DEBD-B45B-AACB-B74E1AD937F4}"/>
          </ac:spMkLst>
        </pc:spChg>
        <pc:spChg chg="mod">
          <ac:chgData name="Beatriz Sousa Demétrio" userId="b0dd1413-58da-4662-8947-89f697c3c850" providerId="ADAL" clId="{F9ECC0D0-C40F-4E3D-91A3-DE4ED6BDCEDA}" dt="2022-10-31T16:46:04.906" v="1129" actId="14100"/>
          <ac:spMkLst>
            <pc:docMk/>
            <pc:sldMk cId="254515969" sldId="299"/>
            <ac:spMk id="158" creationId="{00000000-0000-0000-0000-000000000000}"/>
          </ac:spMkLst>
        </pc:spChg>
        <pc:spChg chg="mod">
          <ac:chgData name="Beatriz Sousa Demétrio" userId="b0dd1413-58da-4662-8947-89f697c3c850" providerId="ADAL" clId="{F9ECC0D0-C40F-4E3D-91A3-DE4ED6BDCEDA}" dt="2022-12-04T22:29:09.560" v="1530" actId="14100"/>
          <ac:spMkLst>
            <pc:docMk/>
            <pc:sldMk cId="254515969" sldId="299"/>
            <ac:spMk id="159" creationId="{00000000-0000-0000-0000-000000000000}"/>
          </ac:spMkLst>
        </pc:spChg>
        <pc:grpChg chg="del">
          <ac:chgData name="Beatriz Sousa Demétrio" userId="b0dd1413-58da-4662-8947-89f697c3c850" providerId="ADAL" clId="{F9ECC0D0-C40F-4E3D-91A3-DE4ED6BDCEDA}" dt="2022-10-31T16:45:27.389" v="1103" actId="478"/>
          <ac:grpSpMkLst>
            <pc:docMk/>
            <pc:sldMk cId="254515969" sldId="299"/>
            <ac:grpSpMk id="160" creationId="{00000000-0000-0000-0000-000000000000}"/>
          </ac:grpSpMkLst>
        </pc:grpChg>
      </pc:sldChg>
      <pc:sldChg chg="addSp delSp modSp add mod ord modNotesTx">
        <pc:chgData name="Beatriz Sousa Demétrio" userId="b0dd1413-58da-4662-8947-89f697c3c850" providerId="ADAL" clId="{F9ECC0D0-C40F-4E3D-91A3-DE4ED6BDCEDA}" dt="2022-12-10T22:06:51.217" v="3924" actId="1076"/>
        <pc:sldMkLst>
          <pc:docMk/>
          <pc:sldMk cId="146414360" sldId="300"/>
        </pc:sldMkLst>
        <pc:spChg chg="add del mod">
          <ac:chgData name="Beatriz Sousa Demétrio" userId="b0dd1413-58da-4662-8947-89f697c3c850" providerId="ADAL" clId="{F9ECC0D0-C40F-4E3D-91A3-DE4ED6BDCEDA}" dt="2022-12-10T17:29:44.590" v="2706" actId="478"/>
          <ac:spMkLst>
            <pc:docMk/>
            <pc:sldMk cId="146414360" sldId="300"/>
            <ac:spMk id="2" creationId="{AD8B22AE-DE5E-E966-39C3-781BF071B00A}"/>
          </ac:spMkLst>
        </pc:spChg>
        <pc:spChg chg="add del mod">
          <ac:chgData name="Beatriz Sousa Demétrio" userId="b0dd1413-58da-4662-8947-89f697c3c850" providerId="ADAL" clId="{F9ECC0D0-C40F-4E3D-91A3-DE4ED6BDCEDA}" dt="2022-11-28T13:59:33.526" v="1343" actId="478"/>
          <ac:spMkLst>
            <pc:docMk/>
            <pc:sldMk cId="146414360" sldId="300"/>
            <ac:spMk id="4" creationId="{1B7B6EB1-98F9-09F2-CF09-6E9D57F9CD7C}"/>
          </ac:spMkLst>
        </pc:spChg>
        <pc:spChg chg="add del">
          <ac:chgData name="Beatriz Sousa Demétrio" userId="b0dd1413-58da-4662-8947-89f697c3c850" providerId="ADAL" clId="{F9ECC0D0-C40F-4E3D-91A3-DE4ED6BDCEDA}" dt="2022-12-04T22:24:59.301" v="1383" actId="478"/>
          <ac:spMkLst>
            <pc:docMk/>
            <pc:sldMk cId="146414360" sldId="300"/>
            <ac:spMk id="4" creationId="{459EE273-8D07-1887-D6B4-6481B9BA1A8D}"/>
          </ac:spMkLst>
        </pc:spChg>
        <pc:spChg chg="mod">
          <ac:chgData name="Beatriz Sousa Demétrio" userId="b0dd1413-58da-4662-8947-89f697c3c850" providerId="ADAL" clId="{F9ECC0D0-C40F-4E3D-91A3-DE4ED6BDCEDA}" dt="2022-12-10T17:30:32.150" v="2718" actId="208"/>
          <ac:spMkLst>
            <pc:docMk/>
            <pc:sldMk cId="146414360" sldId="300"/>
            <ac:spMk id="4" creationId="{B2023F77-C0B6-C0E3-ACE1-47E7C75BC007}"/>
          </ac:spMkLst>
        </pc:spChg>
        <pc:spChg chg="add mod">
          <ac:chgData name="Beatriz Sousa Demétrio" userId="b0dd1413-58da-4662-8947-89f697c3c850" providerId="ADAL" clId="{F9ECC0D0-C40F-4E3D-91A3-DE4ED6BDCEDA}" dt="2022-12-04T22:44:47.961" v="1813" actId="20577"/>
          <ac:spMkLst>
            <pc:docMk/>
            <pc:sldMk cId="146414360" sldId="300"/>
            <ac:spMk id="5" creationId="{D68240E6-E340-0FA3-B125-5AA7B78A5393}"/>
          </ac:spMkLst>
        </pc:spChg>
        <pc:spChg chg="add del mod">
          <ac:chgData name="Beatriz Sousa Demétrio" userId="b0dd1413-58da-4662-8947-89f697c3c850" providerId="ADAL" clId="{F9ECC0D0-C40F-4E3D-91A3-DE4ED6BDCEDA}" dt="2022-12-04T22:26:18.631" v="1438"/>
          <ac:spMkLst>
            <pc:docMk/>
            <pc:sldMk cId="146414360" sldId="300"/>
            <ac:spMk id="6" creationId="{0250F717-3797-BA10-2523-16E8B2B48028}"/>
          </ac:spMkLst>
        </pc:spChg>
        <pc:spChg chg="mod">
          <ac:chgData name="Beatriz Sousa Demétrio" userId="b0dd1413-58da-4662-8947-89f697c3c850" providerId="ADAL" clId="{F9ECC0D0-C40F-4E3D-91A3-DE4ED6BDCEDA}" dt="2022-12-10T17:30:32.150" v="2718" actId="208"/>
          <ac:spMkLst>
            <pc:docMk/>
            <pc:sldMk cId="146414360" sldId="300"/>
            <ac:spMk id="6" creationId="{6FBFC658-F349-CBEA-4BF7-BB760F9737A4}"/>
          </ac:spMkLst>
        </pc:spChg>
        <pc:spChg chg="mod">
          <ac:chgData name="Beatriz Sousa Demétrio" userId="b0dd1413-58da-4662-8947-89f697c3c850" providerId="ADAL" clId="{F9ECC0D0-C40F-4E3D-91A3-DE4ED6BDCEDA}" dt="2022-12-10T17:30:32.150" v="2718" actId="208"/>
          <ac:spMkLst>
            <pc:docMk/>
            <pc:sldMk cId="146414360" sldId="300"/>
            <ac:spMk id="7" creationId="{75B61F7D-08AA-CCE1-BAD4-D75CC03EC496}"/>
          </ac:spMkLst>
        </pc:spChg>
        <pc:spChg chg="add del mod">
          <ac:chgData name="Beatriz Sousa Demétrio" userId="b0dd1413-58da-4662-8947-89f697c3c850" providerId="ADAL" clId="{F9ECC0D0-C40F-4E3D-91A3-DE4ED6BDCEDA}" dt="2022-12-04T22:26:33.062" v="1443" actId="478"/>
          <ac:spMkLst>
            <pc:docMk/>
            <pc:sldMk cId="146414360" sldId="300"/>
            <ac:spMk id="8" creationId="{05318B6D-81DC-0A0D-11DE-9139884F3869}"/>
          </ac:spMkLst>
        </pc:spChg>
        <pc:spChg chg="mod">
          <ac:chgData name="Beatriz Sousa Demétrio" userId="b0dd1413-58da-4662-8947-89f697c3c850" providerId="ADAL" clId="{F9ECC0D0-C40F-4E3D-91A3-DE4ED6BDCEDA}" dt="2022-12-10T17:30:32.150" v="2718" actId="208"/>
          <ac:spMkLst>
            <pc:docMk/>
            <pc:sldMk cId="146414360" sldId="300"/>
            <ac:spMk id="8" creationId="{517D4E77-19C9-4492-9F43-68CE580539DB}"/>
          </ac:spMkLst>
        </pc:spChg>
        <pc:spChg chg="add mod">
          <ac:chgData name="Beatriz Sousa Demétrio" userId="b0dd1413-58da-4662-8947-89f697c3c850" providerId="ADAL" clId="{F9ECC0D0-C40F-4E3D-91A3-DE4ED6BDCEDA}" dt="2022-12-10T22:06:51.217" v="3924" actId="1076"/>
          <ac:spMkLst>
            <pc:docMk/>
            <pc:sldMk cId="146414360" sldId="300"/>
            <ac:spMk id="12" creationId="{6F5EBAD9-0796-98A1-3EB8-6A8361AE9E52}"/>
          </ac:spMkLst>
        </pc:spChg>
        <pc:spChg chg="add mod">
          <ac:chgData name="Beatriz Sousa Demétrio" userId="b0dd1413-58da-4662-8947-89f697c3c850" providerId="ADAL" clId="{F9ECC0D0-C40F-4E3D-91A3-DE4ED6BDCEDA}" dt="2022-12-04T22:44:37.919" v="1807"/>
          <ac:spMkLst>
            <pc:docMk/>
            <pc:sldMk cId="146414360" sldId="300"/>
            <ac:spMk id="13" creationId="{0259E051-BA9E-445B-504C-D2D847271626}"/>
          </ac:spMkLst>
        </pc:spChg>
        <pc:spChg chg="mod">
          <ac:chgData name="Beatriz Sousa Demétrio" userId="b0dd1413-58da-4662-8947-89f697c3c850" providerId="ADAL" clId="{F9ECC0D0-C40F-4E3D-91A3-DE4ED6BDCEDA}" dt="2022-12-04T22:24:53.961" v="1382" actId="14100"/>
          <ac:spMkLst>
            <pc:docMk/>
            <pc:sldMk cId="146414360" sldId="300"/>
            <ac:spMk id="124" creationId="{00000000-0000-0000-0000-000000000000}"/>
          </ac:spMkLst>
        </pc:spChg>
        <pc:spChg chg="del mod">
          <ac:chgData name="Beatriz Sousa Demétrio" userId="b0dd1413-58da-4662-8947-89f697c3c850" providerId="ADAL" clId="{F9ECC0D0-C40F-4E3D-91A3-DE4ED6BDCEDA}" dt="2022-11-28T13:59:30.950" v="1342" actId="478"/>
          <ac:spMkLst>
            <pc:docMk/>
            <pc:sldMk cId="146414360" sldId="300"/>
            <ac:spMk id="125" creationId="{00000000-0000-0000-0000-000000000000}"/>
          </ac:spMkLst>
        </pc:spChg>
        <pc:grpChg chg="add mod">
          <ac:chgData name="Beatriz Sousa Demétrio" userId="b0dd1413-58da-4662-8947-89f697c3c850" providerId="ADAL" clId="{F9ECC0D0-C40F-4E3D-91A3-DE4ED6BDCEDA}" dt="2022-12-10T17:30:28.649" v="2717" actId="207"/>
          <ac:grpSpMkLst>
            <pc:docMk/>
            <pc:sldMk cId="146414360" sldId="300"/>
            <ac:grpSpMk id="3" creationId="{E03B39E8-FF24-F7E0-61B0-685709BF804E}"/>
          </ac:grpSpMkLst>
        </pc:grpChg>
        <pc:grpChg chg="del">
          <ac:chgData name="Beatriz Sousa Demétrio" userId="b0dd1413-58da-4662-8947-89f697c3c850" providerId="ADAL" clId="{F9ECC0D0-C40F-4E3D-91A3-DE4ED6BDCEDA}" dt="2022-10-31T16:53:42.112" v="1167" actId="478"/>
          <ac:grpSpMkLst>
            <pc:docMk/>
            <pc:sldMk cId="146414360" sldId="300"/>
            <ac:grpSpMk id="126" creationId="{00000000-0000-0000-0000-000000000000}"/>
          </ac:grpSpMkLst>
        </pc:grpChg>
        <pc:picChg chg="add del">
          <ac:chgData name="Beatriz Sousa Demétrio" userId="b0dd1413-58da-4662-8947-89f697c3c850" providerId="ADAL" clId="{F9ECC0D0-C40F-4E3D-91A3-DE4ED6BDCEDA}" dt="2022-12-04T22:26:21.101" v="1440"/>
          <ac:picMkLst>
            <pc:docMk/>
            <pc:sldMk cId="146414360" sldId="300"/>
            <ac:picMk id="7" creationId="{929DD640-1660-4B4A-EDDD-12A722B5E7B8}"/>
          </ac:picMkLst>
        </pc:picChg>
        <pc:picChg chg="add mod">
          <ac:chgData name="Beatriz Sousa Demétrio" userId="b0dd1413-58da-4662-8947-89f697c3c850" providerId="ADAL" clId="{F9ECC0D0-C40F-4E3D-91A3-DE4ED6BDCEDA}" dt="2022-12-10T19:59:41.042" v="3409"/>
          <ac:picMkLst>
            <pc:docMk/>
            <pc:sldMk cId="146414360" sldId="300"/>
            <ac:picMk id="9" creationId="{EBD21CA9-8C96-472A-4AAC-1B716F4F85D0}"/>
          </ac:picMkLst>
        </pc:picChg>
        <pc:cxnChg chg="add mod">
          <ac:chgData name="Beatriz Sousa Demétrio" userId="b0dd1413-58da-4662-8947-89f697c3c850" providerId="ADAL" clId="{F9ECC0D0-C40F-4E3D-91A3-DE4ED6BDCEDA}" dt="2022-12-04T22:38:11.863" v="1680" actId="1076"/>
          <ac:cxnSpMkLst>
            <pc:docMk/>
            <pc:sldMk cId="146414360" sldId="300"/>
            <ac:cxnSpMk id="10" creationId="{AB951230-633C-DBC5-F311-E750F9510EC9}"/>
          </ac:cxnSpMkLst>
        </pc:cxnChg>
      </pc:sldChg>
      <pc:sldChg chg="addSp delSp modSp add mod ord modNotesTx">
        <pc:chgData name="Beatriz Sousa Demétrio" userId="b0dd1413-58da-4662-8947-89f697c3c850" providerId="ADAL" clId="{F9ECC0D0-C40F-4E3D-91A3-DE4ED6BDCEDA}" dt="2022-12-11T14:07:05.732" v="5419" actId="20577"/>
        <pc:sldMkLst>
          <pc:docMk/>
          <pc:sldMk cId="1137589024" sldId="301"/>
        </pc:sldMkLst>
        <pc:spChg chg="add del mod">
          <ac:chgData name="Beatriz Sousa Demétrio" userId="b0dd1413-58da-4662-8947-89f697c3c850" providerId="ADAL" clId="{F9ECC0D0-C40F-4E3D-91A3-DE4ED6BDCEDA}" dt="2022-12-10T16:21:50.143" v="2303"/>
          <ac:spMkLst>
            <pc:docMk/>
            <pc:sldMk cId="1137589024" sldId="301"/>
            <ac:spMk id="7" creationId="{504B5033-9CA2-E783-B562-EFAD1B7298CD}"/>
          </ac:spMkLst>
        </pc:spChg>
        <pc:spChg chg="add del mod">
          <ac:chgData name="Beatriz Sousa Demétrio" userId="b0dd1413-58da-4662-8947-89f697c3c850" providerId="ADAL" clId="{F9ECC0D0-C40F-4E3D-91A3-DE4ED6BDCEDA}" dt="2022-12-10T16:23:17.566" v="2488" actId="478"/>
          <ac:spMkLst>
            <pc:docMk/>
            <pc:sldMk cId="1137589024" sldId="301"/>
            <ac:spMk id="8" creationId="{96F79383-7D61-3A30-16E6-5FAFD82A93F4}"/>
          </ac:spMkLst>
        </pc:spChg>
        <pc:spChg chg="add mod">
          <ac:chgData name="Beatriz Sousa Demétrio" userId="b0dd1413-58da-4662-8947-89f697c3c850" providerId="ADAL" clId="{F9ECC0D0-C40F-4E3D-91A3-DE4ED6BDCEDA}" dt="2022-12-11T14:07:05.732" v="5419" actId="20577"/>
          <ac:spMkLst>
            <pc:docMk/>
            <pc:sldMk cId="1137589024" sldId="301"/>
            <ac:spMk id="9" creationId="{056E3BD3-FA26-9946-A0AB-FC80F3634D94}"/>
          </ac:spMkLst>
        </pc:spChg>
        <pc:spChg chg="add mod">
          <ac:chgData name="Beatriz Sousa Demétrio" userId="b0dd1413-58da-4662-8947-89f697c3c850" providerId="ADAL" clId="{F9ECC0D0-C40F-4E3D-91A3-DE4ED6BDCEDA}" dt="2022-12-10T16:26:08.460" v="2594" actId="1076"/>
          <ac:spMkLst>
            <pc:docMk/>
            <pc:sldMk cId="1137589024" sldId="301"/>
            <ac:spMk id="10" creationId="{6D646CA5-4C98-0079-8155-2CBFD5DB13A3}"/>
          </ac:spMkLst>
        </pc:spChg>
        <pc:spChg chg="add mod">
          <ac:chgData name="Beatriz Sousa Demétrio" userId="b0dd1413-58da-4662-8947-89f697c3c850" providerId="ADAL" clId="{F9ECC0D0-C40F-4E3D-91A3-DE4ED6BDCEDA}" dt="2022-12-11T14:07:01.633" v="5417"/>
          <ac:spMkLst>
            <pc:docMk/>
            <pc:sldMk cId="1137589024" sldId="301"/>
            <ac:spMk id="12" creationId="{D0787011-BC06-5005-3608-032C30B9593E}"/>
          </ac:spMkLst>
        </pc:spChg>
        <pc:spChg chg="mod">
          <ac:chgData name="Beatriz Sousa Demétrio" userId="b0dd1413-58da-4662-8947-89f697c3c850" providerId="ADAL" clId="{F9ECC0D0-C40F-4E3D-91A3-DE4ED6BDCEDA}" dt="2022-12-10T15:50:43.656" v="2007" actId="20577"/>
          <ac:spMkLst>
            <pc:docMk/>
            <pc:sldMk cId="1137589024" sldId="301"/>
            <ac:spMk id="124" creationId="{00000000-0000-0000-0000-000000000000}"/>
          </ac:spMkLst>
        </pc:spChg>
        <pc:picChg chg="add mod">
          <ac:chgData name="Beatriz Sousa Demétrio" userId="b0dd1413-58da-4662-8947-89f697c3c850" providerId="ADAL" clId="{F9ECC0D0-C40F-4E3D-91A3-DE4ED6BDCEDA}" dt="2022-12-10T16:26:34.525" v="2595" actId="208"/>
          <ac:picMkLst>
            <pc:docMk/>
            <pc:sldMk cId="1137589024" sldId="301"/>
            <ac:picMk id="4" creationId="{6018715A-57D9-75B2-8A16-CCFED58ED7BA}"/>
          </ac:picMkLst>
        </pc:picChg>
        <pc:picChg chg="add mod">
          <ac:chgData name="Beatriz Sousa Demétrio" userId="b0dd1413-58da-4662-8947-89f697c3c850" providerId="ADAL" clId="{F9ECC0D0-C40F-4E3D-91A3-DE4ED6BDCEDA}" dt="2022-12-10T16:26:37.259" v="2596" actId="208"/>
          <ac:picMkLst>
            <pc:docMk/>
            <pc:sldMk cId="1137589024" sldId="301"/>
            <ac:picMk id="6" creationId="{EDD1F65A-C8B7-B548-3CC2-3D3A2D3F1A96}"/>
          </ac:picMkLst>
        </pc:picChg>
        <pc:picChg chg="add mod">
          <ac:chgData name="Beatriz Sousa Demétrio" userId="b0dd1413-58da-4662-8947-89f697c3c850" providerId="ADAL" clId="{F9ECC0D0-C40F-4E3D-91A3-DE4ED6BDCEDA}" dt="2022-12-10T19:59:35.140" v="3408"/>
          <ac:picMkLst>
            <pc:docMk/>
            <pc:sldMk cId="1137589024" sldId="301"/>
            <ac:picMk id="11" creationId="{5E2F0F30-DF55-CFCD-DDB9-9C9CEF1CD099}"/>
          </ac:picMkLst>
        </pc:picChg>
      </pc:sldChg>
      <pc:sldChg chg="addSp modSp del mod">
        <pc:chgData name="Beatriz Sousa Demétrio" userId="b0dd1413-58da-4662-8947-89f697c3c850" providerId="ADAL" clId="{F9ECC0D0-C40F-4E3D-91A3-DE4ED6BDCEDA}" dt="2022-12-10T15:18:12.915" v="1838" actId="47"/>
        <pc:sldMkLst>
          <pc:docMk/>
          <pc:sldMk cId="1845939089" sldId="302"/>
        </pc:sldMkLst>
        <pc:picChg chg="add mod">
          <ac:chgData name="Beatriz Sousa Demétrio" userId="b0dd1413-58da-4662-8947-89f697c3c850" providerId="ADAL" clId="{F9ECC0D0-C40F-4E3D-91A3-DE4ED6BDCEDA}" dt="2022-12-10T15:17:34.603" v="1830" actId="1076"/>
          <ac:picMkLst>
            <pc:docMk/>
            <pc:sldMk cId="1845939089" sldId="302"/>
            <ac:picMk id="4" creationId="{3D0DDD95-F933-6208-AD48-F15D564CD14D}"/>
          </ac:picMkLst>
        </pc:picChg>
        <pc:picChg chg="add mod">
          <ac:chgData name="Beatriz Sousa Demétrio" userId="b0dd1413-58da-4662-8947-89f697c3c850" providerId="ADAL" clId="{F9ECC0D0-C40F-4E3D-91A3-DE4ED6BDCEDA}" dt="2022-12-10T15:17:30.993" v="1829" actId="208"/>
          <ac:picMkLst>
            <pc:docMk/>
            <pc:sldMk cId="1845939089" sldId="302"/>
            <ac:picMk id="6" creationId="{868DD556-02AF-9380-A95B-BDF474C994FE}"/>
          </ac:picMkLst>
        </pc:picChg>
      </pc:sldChg>
      <pc:sldChg chg="addSp modSp new del mod">
        <pc:chgData name="Beatriz Sousa Demétrio" userId="b0dd1413-58da-4662-8947-89f697c3c850" providerId="ADAL" clId="{F9ECC0D0-C40F-4E3D-91A3-DE4ED6BDCEDA}" dt="2022-12-10T15:19:54.561" v="1857" actId="2696"/>
        <pc:sldMkLst>
          <pc:docMk/>
          <pc:sldMk cId="1624105164" sldId="303"/>
        </pc:sldMkLst>
        <pc:picChg chg="add mod">
          <ac:chgData name="Beatriz Sousa Demétrio" userId="b0dd1413-58da-4662-8947-89f697c3c850" providerId="ADAL" clId="{F9ECC0D0-C40F-4E3D-91A3-DE4ED6BDCEDA}" dt="2022-12-10T15:19:16.242" v="1850" actId="1076"/>
          <ac:picMkLst>
            <pc:docMk/>
            <pc:sldMk cId="1624105164" sldId="303"/>
            <ac:picMk id="3" creationId="{10BAC481-FAF7-D922-6DD8-D35C3C444D87}"/>
          </ac:picMkLst>
        </pc:picChg>
        <pc:picChg chg="add mod modCrop">
          <ac:chgData name="Beatriz Sousa Demétrio" userId="b0dd1413-58da-4662-8947-89f697c3c850" providerId="ADAL" clId="{F9ECC0D0-C40F-4E3D-91A3-DE4ED6BDCEDA}" dt="2022-12-10T15:18:49.974" v="1843" actId="1076"/>
          <ac:picMkLst>
            <pc:docMk/>
            <pc:sldMk cId="1624105164" sldId="303"/>
            <ac:picMk id="4" creationId="{FB99A253-D14C-D902-913F-C09FD520EBEF}"/>
          </ac:picMkLst>
        </pc:picChg>
      </pc:sldChg>
      <pc:sldChg chg="addSp delSp modSp add mod modNotesTx">
        <pc:chgData name="Beatriz Sousa Demétrio" userId="b0dd1413-58da-4662-8947-89f697c3c850" providerId="ADAL" clId="{F9ECC0D0-C40F-4E3D-91A3-DE4ED6BDCEDA}" dt="2022-12-10T19:59:46.174" v="3410"/>
        <pc:sldMkLst>
          <pc:docMk/>
          <pc:sldMk cId="1102232531" sldId="304"/>
        </pc:sldMkLst>
        <pc:spChg chg="del">
          <ac:chgData name="Beatriz Sousa Demétrio" userId="b0dd1413-58da-4662-8947-89f697c3c850" providerId="ADAL" clId="{F9ECC0D0-C40F-4E3D-91A3-DE4ED6BDCEDA}" dt="2022-12-10T17:30:39.032" v="2719" actId="478"/>
          <ac:spMkLst>
            <pc:docMk/>
            <pc:sldMk cId="1102232531" sldId="304"/>
            <ac:spMk id="2" creationId="{AD8B22AE-DE5E-E966-39C3-781BF071B00A}"/>
          </ac:spMkLst>
        </pc:spChg>
        <pc:spChg chg="add del mod">
          <ac:chgData name="Beatriz Sousa Demétrio" userId="b0dd1413-58da-4662-8947-89f697c3c850" providerId="ADAL" clId="{F9ECC0D0-C40F-4E3D-91A3-DE4ED6BDCEDA}" dt="2022-12-10T15:19:11.289" v="1847" actId="478"/>
          <ac:spMkLst>
            <pc:docMk/>
            <pc:sldMk cId="1102232531" sldId="304"/>
            <ac:spMk id="4" creationId="{E3E46705-FB1B-D59E-B74B-B7FBEA963A84}"/>
          </ac:spMkLst>
        </pc:spChg>
        <pc:spChg chg="del">
          <ac:chgData name="Beatriz Sousa Demétrio" userId="b0dd1413-58da-4662-8947-89f697c3c850" providerId="ADAL" clId="{F9ECC0D0-C40F-4E3D-91A3-DE4ED6BDCEDA}" dt="2022-12-10T15:19:08.412" v="1846" actId="478"/>
          <ac:spMkLst>
            <pc:docMk/>
            <pc:sldMk cId="1102232531" sldId="304"/>
            <ac:spMk id="5" creationId="{D68240E6-E340-0FA3-B125-5AA7B78A5393}"/>
          </ac:spMkLst>
        </pc:spChg>
        <pc:spChg chg="add mod">
          <ac:chgData name="Beatriz Sousa Demétrio" userId="b0dd1413-58da-4662-8947-89f697c3c850" providerId="ADAL" clId="{F9ECC0D0-C40F-4E3D-91A3-DE4ED6BDCEDA}" dt="2022-12-10T17:27:35.512" v="2695" actId="20577"/>
          <ac:spMkLst>
            <pc:docMk/>
            <pc:sldMk cId="1102232531" sldId="304"/>
            <ac:spMk id="8" creationId="{8AA13B6C-F5ED-DAA0-4E59-5CEA2F61EF19}"/>
          </ac:spMkLst>
        </pc:spChg>
        <pc:spChg chg="add mod">
          <ac:chgData name="Beatriz Sousa Demétrio" userId="b0dd1413-58da-4662-8947-89f697c3c850" providerId="ADAL" clId="{F9ECC0D0-C40F-4E3D-91A3-DE4ED6BDCEDA}" dt="2022-12-10T17:31:38.820" v="2728" actId="1035"/>
          <ac:spMkLst>
            <pc:docMk/>
            <pc:sldMk cId="1102232531" sldId="304"/>
            <ac:spMk id="9" creationId="{80C0CB29-26FB-052E-BA77-874468A8362E}"/>
          </ac:spMkLst>
        </pc:spChg>
        <pc:spChg chg="del">
          <ac:chgData name="Beatriz Sousa Demétrio" userId="b0dd1413-58da-4662-8947-89f697c3c850" providerId="ADAL" clId="{F9ECC0D0-C40F-4E3D-91A3-DE4ED6BDCEDA}" dt="2022-12-10T15:19:13.680" v="1849" actId="478"/>
          <ac:spMkLst>
            <pc:docMk/>
            <pc:sldMk cId="1102232531" sldId="304"/>
            <ac:spMk id="12" creationId="{6F5EBAD9-0796-98A1-3EB8-6A8361AE9E52}"/>
          </ac:spMkLst>
        </pc:spChg>
        <pc:spChg chg="mod">
          <ac:chgData name="Beatriz Sousa Demétrio" userId="b0dd1413-58da-4662-8947-89f697c3c850" providerId="ADAL" clId="{F9ECC0D0-C40F-4E3D-91A3-DE4ED6BDCEDA}" dt="2022-12-10T17:30:45.819" v="2720"/>
          <ac:spMkLst>
            <pc:docMk/>
            <pc:sldMk cId="1102232531" sldId="304"/>
            <ac:spMk id="14" creationId="{C8AECA4F-8756-51C8-4D5C-B00CD186CD9A}"/>
          </ac:spMkLst>
        </pc:spChg>
        <pc:spChg chg="mod">
          <ac:chgData name="Beatriz Sousa Demétrio" userId="b0dd1413-58da-4662-8947-89f697c3c850" providerId="ADAL" clId="{F9ECC0D0-C40F-4E3D-91A3-DE4ED6BDCEDA}" dt="2022-12-10T17:30:45.819" v="2720"/>
          <ac:spMkLst>
            <pc:docMk/>
            <pc:sldMk cId="1102232531" sldId="304"/>
            <ac:spMk id="15" creationId="{092301D0-2A41-6C0A-D995-6C0821D1AFDC}"/>
          </ac:spMkLst>
        </pc:spChg>
        <pc:spChg chg="mod">
          <ac:chgData name="Beatriz Sousa Demétrio" userId="b0dd1413-58da-4662-8947-89f697c3c850" providerId="ADAL" clId="{F9ECC0D0-C40F-4E3D-91A3-DE4ED6BDCEDA}" dt="2022-12-10T17:30:45.819" v="2720"/>
          <ac:spMkLst>
            <pc:docMk/>
            <pc:sldMk cId="1102232531" sldId="304"/>
            <ac:spMk id="16" creationId="{7BBC5A3B-B402-ED3E-5ACB-4B55A680A970}"/>
          </ac:spMkLst>
        </pc:spChg>
        <pc:spChg chg="mod">
          <ac:chgData name="Beatriz Sousa Demétrio" userId="b0dd1413-58da-4662-8947-89f697c3c850" providerId="ADAL" clId="{F9ECC0D0-C40F-4E3D-91A3-DE4ED6BDCEDA}" dt="2022-12-10T17:30:45.819" v="2720"/>
          <ac:spMkLst>
            <pc:docMk/>
            <pc:sldMk cId="1102232531" sldId="304"/>
            <ac:spMk id="17" creationId="{138804F0-B02B-AB9E-F305-7F59C52FB540}"/>
          </ac:spMkLst>
        </pc:spChg>
        <pc:spChg chg="mod">
          <ac:chgData name="Beatriz Sousa Demétrio" userId="b0dd1413-58da-4662-8947-89f697c3c850" providerId="ADAL" clId="{F9ECC0D0-C40F-4E3D-91A3-DE4ED6BDCEDA}" dt="2022-12-10T17:30:53.631" v="2722" actId="20577"/>
          <ac:spMkLst>
            <pc:docMk/>
            <pc:sldMk cId="1102232531" sldId="304"/>
            <ac:spMk id="124" creationId="{00000000-0000-0000-0000-000000000000}"/>
          </ac:spMkLst>
        </pc:spChg>
        <pc:grpChg chg="add mod">
          <ac:chgData name="Beatriz Sousa Demétrio" userId="b0dd1413-58da-4662-8947-89f697c3c850" providerId="ADAL" clId="{F9ECC0D0-C40F-4E3D-91A3-DE4ED6BDCEDA}" dt="2022-12-10T17:30:45.819" v="2720"/>
          <ac:grpSpMkLst>
            <pc:docMk/>
            <pc:sldMk cId="1102232531" sldId="304"/>
            <ac:grpSpMk id="11" creationId="{D04D7E97-A244-1D58-0D16-0BCF7468A52F}"/>
          </ac:grpSpMkLst>
        </pc:grpChg>
        <pc:picChg chg="add mod">
          <ac:chgData name="Beatriz Sousa Demétrio" userId="b0dd1413-58da-4662-8947-89f697c3c850" providerId="ADAL" clId="{F9ECC0D0-C40F-4E3D-91A3-DE4ED6BDCEDA}" dt="2022-12-10T17:26:11.154" v="2606" actId="1076"/>
          <ac:picMkLst>
            <pc:docMk/>
            <pc:sldMk cId="1102232531" sldId="304"/>
            <ac:picMk id="6" creationId="{479637A7-941E-7E1F-D74A-4F0733EB7C91}"/>
          </ac:picMkLst>
        </pc:picChg>
        <pc:picChg chg="add mod">
          <ac:chgData name="Beatriz Sousa Demétrio" userId="b0dd1413-58da-4662-8947-89f697c3c850" providerId="ADAL" clId="{F9ECC0D0-C40F-4E3D-91A3-DE4ED6BDCEDA}" dt="2022-12-10T17:27:44.696" v="2696" actId="1076"/>
          <ac:picMkLst>
            <pc:docMk/>
            <pc:sldMk cId="1102232531" sldId="304"/>
            <ac:picMk id="7" creationId="{679747ED-6C30-9209-3B96-D1049A33B1CD}"/>
          </ac:picMkLst>
        </pc:picChg>
        <pc:picChg chg="add mod">
          <ac:chgData name="Beatriz Sousa Demétrio" userId="b0dd1413-58da-4662-8947-89f697c3c850" providerId="ADAL" clId="{F9ECC0D0-C40F-4E3D-91A3-DE4ED6BDCEDA}" dt="2022-12-10T19:59:46.174" v="3410"/>
          <ac:picMkLst>
            <pc:docMk/>
            <pc:sldMk cId="1102232531" sldId="304"/>
            <ac:picMk id="18" creationId="{745ED0C9-643C-467C-7F19-CCB396904607}"/>
          </ac:picMkLst>
        </pc:picChg>
        <pc:cxnChg chg="del">
          <ac:chgData name="Beatriz Sousa Demétrio" userId="b0dd1413-58da-4662-8947-89f697c3c850" providerId="ADAL" clId="{F9ECC0D0-C40F-4E3D-91A3-DE4ED6BDCEDA}" dt="2022-12-10T15:19:12.116" v="1848" actId="478"/>
          <ac:cxnSpMkLst>
            <pc:docMk/>
            <pc:sldMk cId="1102232531" sldId="304"/>
            <ac:cxnSpMk id="10" creationId="{AB951230-633C-DBC5-F311-E750F9510EC9}"/>
          </ac:cxnSpMkLst>
        </pc:cxnChg>
      </pc:sldChg>
      <pc:sldChg chg="addSp delSp modSp add mod modNotesTx">
        <pc:chgData name="Beatriz Sousa Demétrio" userId="b0dd1413-58da-4662-8947-89f697c3c850" providerId="ADAL" clId="{F9ECC0D0-C40F-4E3D-91A3-DE4ED6BDCEDA}" dt="2022-12-11T14:10:30.063" v="5440" actId="20577"/>
        <pc:sldMkLst>
          <pc:docMk/>
          <pc:sldMk cId="1685193173" sldId="305"/>
        </pc:sldMkLst>
        <pc:spChg chg="del">
          <ac:chgData name="Beatriz Sousa Demétrio" userId="b0dd1413-58da-4662-8947-89f697c3c850" providerId="ADAL" clId="{F9ECC0D0-C40F-4E3D-91A3-DE4ED6BDCEDA}" dt="2022-12-10T17:45:48.440" v="2752" actId="478"/>
          <ac:spMkLst>
            <pc:docMk/>
            <pc:sldMk cId="1685193173" sldId="305"/>
            <ac:spMk id="10" creationId="{18E6C1A1-A644-5E13-97A7-2833694A67AE}"/>
          </ac:spMkLst>
        </pc:spChg>
        <pc:spChg chg="add del mod">
          <ac:chgData name="Beatriz Sousa Demétrio" userId="b0dd1413-58da-4662-8947-89f697c3c850" providerId="ADAL" clId="{F9ECC0D0-C40F-4E3D-91A3-DE4ED6BDCEDA}" dt="2022-12-10T17:45:44.798" v="2748" actId="478"/>
          <ac:spMkLst>
            <pc:docMk/>
            <pc:sldMk cId="1685193173" sldId="305"/>
            <ac:spMk id="11" creationId="{22ABB57A-DCEF-6B02-2ECF-65F54A1AC856}"/>
          </ac:spMkLst>
        </pc:spChg>
        <pc:spChg chg="add mod">
          <ac:chgData name="Beatriz Sousa Demétrio" userId="b0dd1413-58da-4662-8947-89f697c3c850" providerId="ADAL" clId="{F9ECC0D0-C40F-4E3D-91A3-DE4ED6BDCEDA}" dt="2022-12-10T19:15:35.199" v="3122" actId="14100"/>
          <ac:spMkLst>
            <pc:docMk/>
            <pc:sldMk cId="1685193173" sldId="305"/>
            <ac:spMk id="12" creationId="{E9D14ECE-1093-DA7E-DC8A-828487084B31}"/>
          </ac:spMkLst>
        </pc:spChg>
        <pc:spChg chg="add mod">
          <ac:chgData name="Beatriz Sousa Demétrio" userId="b0dd1413-58da-4662-8947-89f697c3c850" providerId="ADAL" clId="{F9ECC0D0-C40F-4E3D-91A3-DE4ED6BDCEDA}" dt="2022-12-10T19:18:04.136" v="3174" actId="20577"/>
          <ac:spMkLst>
            <pc:docMk/>
            <pc:sldMk cId="1685193173" sldId="305"/>
            <ac:spMk id="14" creationId="{39D606A8-EB96-BDED-9404-9A6BE5854875}"/>
          </ac:spMkLst>
        </pc:spChg>
        <pc:spChg chg="add mod">
          <ac:chgData name="Beatriz Sousa Demétrio" userId="b0dd1413-58da-4662-8947-89f697c3c850" providerId="ADAL" clId="{F9ECC0D0-C40F-4E3D-91A3-DE4ED6BDCEDA}" dt="2022-12-10T19:19:09.593" v="3219" actId="14100"/>
          <ac:spMkLst>
            <pc:docMk/>
            <pc:sldMk cId="1685193173" sldId="305"/>
            <ac:spMk id="19" creationId="{EF8D8F10-6838-5876-8EFE-CD3A670857DB}"/>
          </ac:spMkLst>
        </pc:spChg>
        <pc:spChg chg="mod">
          <ac:chgData name="Beatriz Sousa Demétrio" userId="b0dd1413-58da-4662-8947-89f697c3c850" providerId="ADAL" clId="{F9ECC0D0-C40F-4E3D-91A3-DE4ED6BDCEDA}" dt="2022-12-11T14:10:30.063" v="5440" actId="20577"/>
          <ac:spMkLst>
            <pc:docMk/>
            <pc:sldMk cId="1685193173" sldId="305"/>
            <ac:spMk id="408" creationId="{00000000-0000-0000-0000-000000000000}"/>
          </ac:spMkLst>
        </pc:spChg>
        <pc:spChg chg="del">
          <ac:chgData name="Beatriz Sousa Demétrio" userId="b0dd1413-58da-4662-8947-89f697c3c850" providerId="ADAL" clId="{F9ECC0D0-C40F-4E3D-91A3-DE4ED6BDCEDA}" dt="2022-12-10T17:45:42.607" v="2747" actId="478"/>
          <ac:spMkLst>
            <pc:docMk/>
            <pc:sldMk cId="1685193173" sldId="305"/>
            <ac:spMk id="409" creationId="{00000000-0000-0000-0000-000000000000}"/>
          </ac:spMkLst>
        </pc:spChg>
        <pc:grpChg chg="del">
          <ac:chgData name="Beatriz Sousa Demétrio" userId="b0dd1413-58da-4662-8947-89f697c3c850" providerId="ADAL" clId="{F9ECC0D0-C40F-4E3D-91A3-DE4ED6BDCEDA}" dt="2022-12-10T17:45:45.684" v="2749" actId="478"/>
          <ac:grpSpMkLst>
            <pc:docMk/>
            <pc:sldMk cId="1685193173" sldId="305"/>
            <ac:grpSpMk id="9" creationId="{99A7AA51-B711-C927-D487-B00DD8628A3F}"/>
          </ac:grpSpMkLst>
        </pc:grpChg>
        <pc:picChg chg="add mod">
          <ac:chgData name="Beatriz Sousa Demétrio" userId="b0dd1413-58da-4662-8947-89f697c3c850" providerId="ADAL" clId="{F9ECC0D0-C40F-4E3D-91A3-DE4ED6BDCEDA}" dt="2022-12-10T20:00:00.271" v="3413"/>
          <ac:picMkLst>
            <pc:docMk/>
            <pc:sldMk cId="1685193173" sldId="305"/>
            <ac:picMk id="20" creationId="{7107F16B-9706-213D-131F-9BCEC1775EF7}"/>
          </ac:picMkLst>
        </pc:picChg>
        <pc:picChg chg="del">
          <ac:chgData name="Beatriz Sousa Demétrio" userId="b0dd1413-58da-4662-8947-89f697c3c850" providerId="ADAL" clId="{F9ECC0D0-C40F-4E3D-91A3-DE4ED6BDCEDA}" dt="2022-12-10T17:45:46.481" v="2750" actId="478"/>
          <ac:picMkLst>
            <pc:docMk/>
            <pc:sldMk cId="1685193173" sldId="305"/>
            <ac:picMk id="1026" creationId="{7D050770-C02D-A0DF-7321-A3D0A0E67967}"/>
          </ac:picMkLst>
        </pc:picChg>
        <pc:picChg chg="del">
          <ac:chgData name="Beatriz Sousa Demétrio" userId="b0dd1413-58da-4662-8947-89f697c3c850" providerId="ADAL" clId="{F9ECC0D0-C40F-4E3D-91A3-DE4ED6BDCEDA}" dt="2022-12-10T17:45:46.977" v="2751" actId="478"/>
          <ac:picMkLst>
            <pc:docMk/>
            <pc:sldMk cId="1685193173" sldId="305"/>
            <ac:picMk id="1028" creationId="{263F0D96-A108-CB1B-84AF-BC7FD211A572}"/>
          </ac:picMkLst>
        </pc:picChg>
        <pc:cxnChg chg="add del">
          <ac:chgData name="Beatriz Sousa Demétrio" userId="b0dd1413-58da-4662-8947-89f697c3c850" providerId="ADAL" clId="{F9ECC0D0-C40F-4E3D-91A3-DE4ED6BDCEDA}" dt="2022-12-10T19:17:49.512" v="3167" actId="478"/>
          <ac:cxnSpMkLst>
            <pc:docMk/>
            <pc:sldMk cId="1685193173" sldId="305"/>
            <ac:cxnSpMk id="16" creationId="{BDA5BEE0-FBE0-54FB-AE45-828FA73945E8}"/>
          </ac:cxnSpMkLst>
        </pc:cxnChg>
        <pc:cxnChg chg="add mod">
          <ac:chgData name="Beatriz Sousa Demétrio" userId="b0dd1413-58da-4662-8947-89f697c3c850" providerId="ADAL" clId="{F9ECC0D0-C40F-4E3D-91A3-DE4ED6BDCEDA}" dt="2022-12-10T19:18:26.158" v="3178" actId="1076"/>
          <ac:cxnSpMkLst>
            <pc:docMk/>
            <pc:sldMk cId="1685193173" sldId="305"/>
            <ac:cxnSpMk id="17" creationId="{78DD7A76-B037-8F72-09E1-4AA297548F25}"/>
          </ac:cxnSpMkLst>
        </pc:cxnChg>
      </pc:sldChg>
      <pc:sldChg chg="addSp delSp modSp add mod modNotesTx">
        <pc:chgData name="Beatriz Sousa Demétrio" userId="b0dd1413-58da-4662-8947-89f697c3c850" providerId="ADAL" clId="{F9ECC0D0-C40F-4E3D-91A3-DE4ED6BDCEDA}" dt="2022-12-12T17:00:32.349" v="5509" actId="1076"/>
        <pc:sldMkLst>
          <pc:docMk/>
          <pc:sldMk cId="832436410" sldId="306"/>
        </pc:sldMkLst>
        <pc:spChg chg="add del mod">
          <ac:chgData name="Beatriz Sousa Demétrio" userId="b0dd1413-58da-4662-8947-89f697c3c850" providerId="ADAL" clId="{F9ECC0D0-C40F-4E3D-91A3-DE4ED6BDCEDA}" dt="2022-12-10T19:56:58.563" v="3308" actId="478"/>
          <ac:spMkLst>
            <pc:docMk/>
            <pc:sldMk cId="832436410" sldId="306"/>
            <ac:spMk id="9" creationId="{B07951C3-DAF2-7EC6-14FD-3FC7363BB4D7}"/>
          </ac:spMkLst>
        </pc:spChg>
        <pc:spChg chg="del">
          <ac:chgData name="Beatriz Sousa Demétrio" userId="b0dd1413-58da-4662-8947-89f697c3c850" providerId="ADAL" clId="{F9ECC0D0-C40F-4E3D-91A3-DE4ED6BDCEDA}" dt="2022-12-10T19:56:56.088" v="3307" actId="478"/>
          <ac:spMkLst>
            <pc:docMk/>
            <pc:sldMk cId="832436410" sldId="306"/>
            <ac:spMk id="12" creationId="{E9D14ECE-1093-DA7E-DC8A-828487084B31}"/>
          </ac:spMkLst>
        </pc:spChg>
        <pc:spChg chg="del">
          <ac:chgData name="Beatriz Sousa Demétrio" userId="b0dd1413-58da-4662-8947-89f697c3c850" providerId="ADAL" clId="{F9ECC0D0-C40F-4E3D-91A3-DE4ED6BDCEDA}" dt="2022-12-10T19:57:01.009" v="3309" actId="478"/>
          <ac:spMkLst>
            <pc:docMk/>
            <pc:sldMk cId="832436410" sldId="306"/>
            <ac:spMk id="14" creationId="{39D606A8-EB96-BDED-9404-9A6BE5854875}"/>
          </ac:spMkLst>
        </pc:spChg>
        <pc:spChg chg="del mod">
          <ac:chgData name="Beatriz Sousa Demétrio" userId="b0dd1413-58da-4662-8947-89f697c3c850" providerId="ADAL" clId="{F9ECC0D0-C40F-4E3D-91A3-DE4ED6BDCEDA}" dt="2022-12-10T21:13:53.611" v="3627" actId="478"/>
          <ac:spMkLst>
            <pc:docMk/>
            <pc:sldMk cId="832436410" sldId="306"/>
            <ac:spMk id="19" creationId="{EF8D8F10-6838-5876-8EFE-CD3A670857DB}"/>
          </ac:spMkLst>
        </pc:spChg>
        <pc:spChg chg="add del mod">
          <ac:chgData name="Beatriz Sousa Demétrio" userId="b0dd1413-58da-4662-8947-89f697c3c850" providerId="ADAL" clId="{F9ECC0D0-C40F-4E3D-91A3-DE4ED6BDCEDA}" dt="2022-12-12T16:59:38.965" v="5502" actId="478"/>
          <ac:spMkLst>
            <pc:docMk/>
            <pc:sldMk cId="832436410" sldId="306"/>
            <ac:spMk id="24" creationId="{E8032045-FC87-20CE-75CE-E1C46130BFD7}"/>
          </ac:spMkLst>
        </pc:spChg>
        <pc:spChg chg="add mod">
          <ac:chgData name="Beatriz Sousa Demétrio" userId="b0dd1413-58da-4662-8947-89f697c3c850" providerId="ADAL" clId="{F9ECC0D0-C40F-4E3D-91A3-DE4ED6BDCEDA}" dt="2022-12-12T17:00:23.394" v="5507" actId="164"/>
          <ac:spMkLst>
            <pc:docMk/>
            <pc:sldMk cId="832436410" sldId="306"/>
            <ac:spMk id="28" creationId="{7D5F9AD1-CCBE-AD0F-EAE8-597496B0D29E}"/>
          </ac:spMkLst>
        </pc:spChg>
        <pc:spChg chg="mod">
          <ac:chgData name="Beatriz Sousa Demétrio" userId="b0dd1413-58da-4662-8947-89f697c3c850" providerId="ADAL" clId="{F9ECC0D0-C40F-4E3D-91A3-DE4ED6BDCEDA}" dt="2022-12-10T21:13:49.984" v="3626" actId="20577"/>
          <ac:spMkLst>
            <pc:docMk/>
            <pc:sldMk cId="832436410" sldId="306"/>
            <ac:spMk id="408" creationId="{00000000-0000-0000-0000-000000000000}"/>
          </ac:spMkLst>
        </pc:spChg>
        <pc:grpChg chg="add mod">
          <ac:chgData name="Beatriz Sousa Demétrio" userId="b0dd1413-58da-4662-8947-89f697c3c850" providerId="ADAL" clId="{F9ECC0D0-C40F-4E3D-91A3-DE4ED6BDCEDA}" dt="2022-12-12T17:00:32.349" v="5509" actId="1076"/>
          <ac:grpSpMkLst>
            <pc:docMk/>
            <pc:sldMk cId="832436410" sldId="306"/>
            <ac:grpSpMk id="3" creationId="{A88DBDF8-7ABF-0767-129F-0108DB3275C5}"/>
          </ac:grpSpMkLst>
        </pc:grpChg>
        <pc:grpChg chg="del">
          <ac:chgData name="Beatriz Sousa Demétrio" userId="b0dd1413-58da-4662-8947-89f697c3c850" providerId="ADAL" clId="{F9ECC0D0-C40F-4E3D-91A3-DE4ED6BDCEDA}" dt="2022-12-10T19:22:01.295" v="3223" actId="478"/>
          <ac:grpSpMkLst>
            <pc:docMk/>
            <pc:sldMk cId="832436410" sldId="306"/>
            <ac:grpSpMk id="4" creationId="{BAD40A3C-E883-073E-4838-E3086B30DA4F}"/>
          </ac:grpSpMkLst>
        </pc:grpChg>
        <pc:picChg chg="add mod">
          <ac:chgData name="Beatriz Sousa Demétrio" userId="b0dd1413-58da-4662-8947-89f697c3c850" providerId="ADAL" clId="{F9ECC0D0-C40F-4E3D-91A3-DE4ED6BDCEDA}" dt="2022-12-10T19:22:28.526" v="3233" actId="1035"/>
          <ac:picMkLst>
            <pc:docMk/>
            <pc:sldMk cId="832436410" sldId="306"/>
            <ac:picMk id="2" creationId="{CCBFDC27-5BC2-484C-8A97-C4DDF591FF6A}"/>
          </ac:picMkLst>
        </pc:picChg>
        <pc:picChg chg="add mod">
          <ac:chgData name="Beatriz Sousa Demétrio" userId="b0dd1413-58da-4662-8947-89f697c3c850" providerId="ADAL" clId="{F9ECC0D0-C40F-4E3D-91A3-DE4ED6BDCEDA}" dt="2022-12-10T20:00:06.336" v="3414"/>
          <ac:picMkLst>
            <pc:docMk/>
            <pc:sldMk cId="832436410" sldId="306"/>
            <ac:picMk id="15" creationId="{C9341A39-90FE-1AFA-8BAD-15DA94C87CF2}"/>
          </ac:picMkLst>
        </pc:picChg>
        <pc:picChg chg="add del mod">
          <ac:chgData name="Beatriz Sousa Demétrio" userId="b0dd1413-58da-4662-8947-89f697c3c850" providerId="ADAL" clId="{F9ECC0D0-C40F-4E3D-91A3-DE4ED6BDCEDA}" dt="2022-12-10T20:58:15.991" v="3466" actId="478"/>
          <ac:picMkLst>
            <pc:docMk/>
            <pc:sldMk cId="832436410" sldId="306"/>
            <ac:picMk id="20" creationId="{F706BDB2-5124-16B2-E9F2-80FAE5DF3EB7}"/>
          </ac:picMkLst>
        </pc:picChg>
        <pc:picChg chg="add del mod">
          <ac:chgData name="Beatriz Sousa Demétrio" userId="b0dd1413-58da-4662-8947-89f697c3c850" providerId="ADAL" clId="{F9ECC0D0-C40F-4E3D-91A3-DE4ED6BDCEDA}" dt="2022-12-12T16:59:40.075" v="5503" actId="478"/>
          <ac:picMkLst>
            <pc:docMk/>
            <pc:sldMk cId="832436410" sldId="306"/>
            <ac:picMk id="22" creationId="{0E03071E-2701-3C01-EE86-E0AC1D162DC1}"/>
          </ac:picMkLst>
        </pc:picChg>
        <pc:picChg chg="add mod">
          <ac:chgData name="Beatriz Sousa Demétrio" userId="b0dd1413-58da-4662-8947-89f697c3c850" providerId="ADAL" clId="{F9ECC0D0-C40F-4E3D-91A3-DE4ED6BDCEDA}" dt="2022-12-12T17:00:23.394" v="5507" actId="164"/>
          <ac:picMkLst>
            <pc:docMk/>
            <pc:sldMk cId="832436410" sldId="306"/>
            <ac:picMk id="27" creationId="{8DA3698F-8FBC-028A-FD23-A4619C585BC3}"/>
          </ac:picMkLst>
        </pc:picChg>
        <pc:cxnChg chg="del mod">
          <ac:chgData name="Beatriz Sousa Demétrio" userId="b0dd1413-58da-4662-8947-89f697c3c850" providerId="ADAL" clId="{F9ECC0D0-C40F-4E3D-91A3-DE4ED6BDCEDA}" dt="2022-12-10T21:13:56.276" v="3628" actId="478"/>
          <ac:cxnSpMkLst>
            <pc:docMk/>
            <pc:sldMk cId="832436410" sldId="306"/>
            <ac:cxnSpMk id="17" creationId="{78DD7A76-B037-8F72-09E1-4AA297548F25}"/>
          </ac:cxnSpMkLst>
        </pc:cxnChg>
      </pc:sldChg>
      <pc:sldChg chg="addSp delSp modSp new mod modNotesTx">
        <pc:chgData name="Beatriz Sousa Demétrio" userId="b0dd1413-58da-4662-8947-89f697c3c850" providerId="ADAL" clId="{F9ECC0D0-C40F-4E3D-91A3-DE4ED6BDCEDA}" dt="2022-12-12T09:45:25.168" v="5499" actId="1076"/>
        <pc:sldMkLst>
          <pc:docMk/>
          <pc:sldMk cId="3967054029" sldId="307"/>
        </pc:sldMkLst>
        <pc:spChg chg="add del mod">
          <ac:chgData name="Beatriz Sousa Demétrio" userId="b0dd1413-58da-4662-8947-89f697c3c850" providerId="ADAL" clId="{F9ECC0D0-C40F-4E3D-91A3-DE4ED6BDCEDA}" dt="2022-12-10T22:06:39.292" v="3923" actId="478"/>
          <ac:spMkLst>
            <pc:docMk/>
            <pc:sldMk cId="3967054029" sldId="307"/>
            <ac:spMk id="5" creationId="{1C34F716-C6FB-83F9-51DA-281A7C9F8571}"/>
          </ac:spMkLst>
        </pc:spChg>
        <pc:spChg chg="mod">
          <ac:chgData name="Beatriz Sousa Demétrio" userId="b0dd1413-58da-4662-8947-89f697c3c850" providerId="ADAL" clId="{F9ECC0D0-C40F-4E3D-91A3-DE4ED6BDCEDA}" dt="2022-12-11T18:01:00.085" v="5446"/>
          <ac:spMkLst>
            <pc:docMk/>
            <pc:sldMk cId="3967054029" sldId="307"/>
            <ac:spMk id="6" creationId="{2C3E3A17-0FE9-7399-1E77-BE31CEC244DC}"/>
          </ac:spMkLst>
        </pc:spChg>
        <pc:spChg chg="add del mod">
          <ac:chgData name="Beatriz Sousa Demétrio" userId="b0dd1413-58da-4662-8947-89f697c3c850" providerId="ADAL" clId="{F9ECC0D0-C40F-4E3D-91A3-DE4ED6BDCEDA}" dt="2022-12-10T22:14:12.199" v="3982" actId="478"/>
          <ac:spMkLst>
            <pc:docMk/>
            <pc:sldMk cId="3967054029" sldId="307"/>
            <ac:spMk id="6" creationId="{7DD6DC40-E95A-C727-249F-387B43F28A2C}"/>
          </ac:spMkLst>
        </pc:spChg>
        <pc:spChg chg="add mod">
          <ac:chgData name="Beatriz Sousa Demétrio" userId="b0dd1413-58da-4662-8947-89f697c3c850" providerId="ADAL" clId="{F9ECC0D0-C40F-4E3D-91A3-DE4ED6BDCEDA}" dt="2022-12-10T22:43:21.326" v="4590" actId="2085"/>
          <ac:spMkLst>
            <pc:docMk/>
            <pc:sldMk cId="3967054029" sldId="307"/>
            <ac:spMk id="7" creationId="{4803E240-FC7A-06D7-660E-77C8BC400C0F}"/>
          </ac:spMkLst>
        </pc:spChg>
        <pc:spChg chg="add mod">
          <ac:chgData name="Beatriz Sousa Demétrio" userId="b0dd1413-58da-4662-8947-89f697c3c850" providerId="ADAL" clId="{F9ECC0D0-C40F-4E3D-91A3-DE4ED6BDCEDA}" dt="2022-12-11T18:24:28.786" v="5477" actId="1076"/>
          <ac:spMkLst>
            <pc:docMk/>
            <pc:sldMk cId="3967054029" sldId="307"/>
            <ac:spMk id="8" creationId="{70CD59DD-FA89-3956-DCA0-43E76E82C32D}"/>
          </ac:spMkLst>
        </pc:spChg>
        <pc:spChg chg="add mod">
          <ac:chgData name="Beatriz Sousa Demétrio" userId="b0dd1413-58da-4662-8947-89f697c3c850" providerId="ADAL" clId="{F9ECC0D0-C40F-4E3D-91A3-DE4ED6BDCEDA}" dt="2022-12-11T18:24:40.538" v="5479" actId="1076"/>
          <ac:spMkLst>
            <pc:docMk/>
            <pc:sldMk cId="3967054029" sldId="307"/>
            <ac:spMk id="9" creationId="{34E24873-4E0D-CAAE-9981-F2E13086D068}"/>
          </ac:spMkLst>
        </pc:spChg>
        <pc:spChg chg="add del mod">
          <ac:chgData name="Beatriz Sousa Demétrio" userId="b0dd1413-58da-4662-8947-89f697c3c850" providerId="ADAL" clId="{F9ECC0D0-C40F-4E3D-91A3-DE4ED6BDCEDA}" dt="2022-12-11T18:00:43.466" v="5443" actId="478"/>
          <ac:spMkLst>
            <pc:docMk/>
            <pc:sldMk cId="3967054029" sldId="307"/>
            <ac:spMk id="11" creationId="{04001B19-2E1B-3657-C644-FFD3CC57D5DD}"/>
          </ac:spMkLst>
        </pc:spChg>
        <pc:spChg chg="add mod">
          <ac:chgData name="Beatriz Sousa Demétrio" userId="b0dd1413-58da-4662-8947-89f697c3c850" providerId="ADAL" clId="{F9ECC0D0-C40F-4E3D-91A3-DE4ED6BDCEDA}" dt="2022-12-11T00:24:14.608" v="5242" actId="1076"/>
          <ac:spMkLst>
            <pc:docMk/>
            <pc:sldMk cId="3967054029" sldId="307"/>
            <ac:spMk id="12" creationId="{A57AF69F-3860-C650-78D4-67E42AB04111}"/>
          </ac:spMkLst>
        </pc:spChg>
        <pc:spChg chg="add mod">
          <ac:chgData name="Beatriz Sousa Demétrio" userId="b0dd1413-58da-4662-8947-89f697c3c850" providerId="ADAL" clId="{F9ECC0D0-C40F-4E3D-91A3-DE4ED6BDCEDA}" dt="2022-12-11T00:24:11.188" v="5241" actId="1076"/>
          <ac:spMkLst>
            <pc:docMk/>
            <pc:sldMk cId="3967054029" sldId="307"/>
            <ac:spMk id="13" creationId="{A632CC50-3757-FEF6-DC25-A4B410CD7353}"/>
          </ac:spMkLst>
        </pc:spChg>
        <pc:spChg chg="add mod">
          <ac:chgData name="Beatriz Sousa Demétrio" userId="b0dd1413-58da-4662-8947-89f697c3c850" providerId="ADAL" clId="{F9ECC0D0-C40F-4E3D-91A3-DE4ED6BDCEDA}" dt="2022-12-11T00:38:04.335" v="5271" actId="14100"/>
          <ac:spMkLst>
            <pc:docMk/>
            <pc:sldMk cId="3967054029" sldId="307"/>
            <ac:spMk id="14" creationId="{14B94344-AAE1-CCBE-97DD-91828CCD7DC6}"/>
          </ac:spMkLst>
        </pc:spChg>
        <pc:spChg chg="add mod">
          <ac:chgData name="Beatriz Sousa Demétrio" userId="b0dd1413-58da-4662-8947-89f697c3c850" providerId="ADAL" clId="{F9ECC0D0-C40F-4E3D-91A3-DE4ED6BDCEDA}" dt="2022-12-11T00:50:29.768" v="5278" actId="1076"/>
          <ac:spMkLst>
            <pc:docMk/>
            <pc:sldMk cId="3967054029" sldId="307"/>
            <ac:spMk id="15" creationId="{87DA1C86-1557-DA45-C4E5-9BCCA585D418}"/>
          </ac:spMkLst>
        </pc:spChg>
        <pc:spChg chg="add del mod">
          <ac:chgData name="Beatriz Sousa Demétrio" userId="b0dd1413-58da-4662-8947-89f697c3c850" providerId="ADAL" clId="{F9ECC0D0-C40F-4E3D-91A3-DE4ED6BDCEDA}" dt="2022-12-11T18:00:37.534" v="5442" actId="478"/>
          <ac:spMkLst>
            <pc:docMk/>
            <pc:sldMk cId="3967054029" sldId="307"/>
            <ac:spMk id="16" creationId="{AD66E9E4-557F-B660-5ACB-F02BB6F46C4D}"/>
          </ac:spMkLst>
        </pc:spChg>
        <pc:spChg chg="add del mod">
          <ac:chgData name="Beatriz Sousa Demétrio" userId="b0dd1413-58da-4662-8947-89f697c3c850" providerId="ADAL" clId="{F9ECC0D0-C40F-4E3D-91A3-DE4ED6BDCEDA}" dt="2022-12-11T18:00:47.560" v="5444" actId="478"/>
          <ac:spMkLst>
            <pc:docMk/>
            <pc:sldMk cId="3967054029" sldId="307"/>
            <ac:spMk id="17" creationId="{E8DDB211-B630-2807-0883-AD632C3C4BA7}"/>
          </ac:spMkLst>
        </pc:spChg>
        <pc:spChg chg="add del mod">
          <ac:chgData name="Beatriz Sousa Demétrio" userId="b0dd1413-58da-4662-8947-89f697c3c850" providerId="ADAL" clId="{F9ECC0D0-C40F-4E3D-91A3-DE4ED6BDCEDA}" dt="2022-12-11T18:00:47.560" v="5444" actId="478"/>
          <ac:spMkLst>
            <pc:docMk/>
            <pc:sldMk cId="3967054029" sldId="307"/>
            <ac:spMk id="18" creationId="{68235AAA-CF53-FF88-AD03-3E09BDDA3B36}"/>
          </ac:spMkLst>
        </pc:spChg>
        <pc:spChg chg="add mod">
          <ac:chgData name="Beatriz Sousa Demétrio" userId="b0dd1413-58da-4662-8947-89f697c3c850" providerId="ADAL" clId="{F9ECC0D0-C40F-4E3D-91A3-DE4ED6BDCEDA}" dt="2022-12-11T18:25:13.246" v="5482" actId="1076"/>
          <ac:spMkLst>
            <pc:docMk/>
            <pc:sldMk cId="3967054029" sldId="307"/>
            <ac:spMk id="20" creationId="{7A035835-133C-7AF4-E9AD-3BD907574CB6}"/>
          </ac:spMkLst>
        </pc:spChg>
        <pc:grpChg chg="add mod">
          <ac:chgData name="Beatriz Sousa Demétrio" userId="b0dd1413-58da-4662-8947-89f697c3c850" providerId="ADAL" clId="{F9ECC0D0-C40F-4E3D-91A3-DE4ED6BDCEDA}" dt="2022-12-12T09:45:25.168" v="5499" actId="1076"/>
          <ac:grpSpMkLst>
            <pc:docMk/>
            <pc:sldMk cId="3967054029" sldId="307"/>
            <ac:grpSpMk id="3" creationId="{CD5B8673-01E2-6776-D7BA-015C45C427F3}"/>
          </ac:grpSpMkLst>
        </pc:grpChg>
        <pc:grpChg chg="add del mod">
          <ac:chgData name="Beatriz Sousa Demétrio" userId="b0dd1413-58da-4662-8947-89f697c3c850" providerId="ADAL" clId="{F9ECC0D0-C40F-4E3D-91A3-DE4ED6BDCEDA}" dt="2022-12-11T00:38:19.813" v="5275" actId="1076"/>
          <ac:grpSpMkLst>
            <pc:docMk/>
            <pc:sldMk cId="3967054029" sldId="307"/>
            <ac:grpSpMk id="10" creationId="{8930D711-891B-DDD8-346A-3DF02473FE63}"/>
          </ac:grpSpMkLst>
        </pc:grpChg>
        <pc:picChg chg="add mod ord">
          <ac:chgData name="Beatriz Sousa Demétrio" userId="b0dd1413-58da-4662-8947-89f697c3c850" providerId="ADAL" clId="{F9ECC0D0-C40F-4E3D-91A3-DE4ED6BDCEDA}" dt="2022-12-10T22:43:21.326" v="4590" actId="2085"/>
          <ac:picMkLst>
            <pc:docMk/>
            <pc:sldMk cId="3967054029" sldId="307"/>
            <ac:picMk id="4" creationId="{28F37ACF-7A79-66E5-F89E-DFE4D0A27065}"/>
          </ac:picMkLst>
        </pc:picChg>
        <pc:picChg chg="mod">
          <ac:chgData name="Beatriz Sousa Demétrio" userId="b0dd1413-58da-4662-8947-89f697c3c850" providerId="ADAL" clId="{F9ECC0D0-C40F-4E3D-91A3-DE4ED6BDCEDA}" dt="2022-12-11T18:01:00.085" v="5446"/>
          <ac:picMkLst>
            <pc:docMk/>
            <pc:sldMk cId="3967054029" sldId="307"/>
            <ac:picMk id="5" creationId="{F3D387C0-5684-9429-AA31-536EEC29506C}"/>
          </ac:picMkLst>
        </pc:picChg>
        <pc:picChg chg="add del mod">
          <ac:chgData name="Beatriz Sousa Demétrio" userId="b0dd1413-58da-4662-8947-89f697c3c850" providerId="ADAL" clId="{F9ECC0D0-C40F-4E3D-91A3-DE4ED6BDCEDA}" dt="2022-12-11T18:00:58.401" v="5445" actId="478"/>
          <ac:picMkLst>
            <pc:docMk/>
            <pc:sldMk cId="3967054029" sldId="307"/>
            <ac:picMk id="19" creationId="{F94C7A51-89C5-6A35-1E6E-9F756EA9CEFF}"/>
          </ac:picMkLst>
        </pc:picChg>
        <pc:cxnChg chg="add del mod">
          <ac:chgData name="Beatriz Sousa Demétrio" userId="b0dd1413-58da-4662-8947-89f697c3c850" providerId="ADAL" clId="{F9ECC0D0-C40F-4E3D-91A3-DE4ED6BDCEDA}" dt="2022-12-10T22:08:44.857" v="3925" actId="478"/>
          <ac:cxnSpMkLst>
            <pc:docMk/>
            <pc:sldMk cId="3967054029" sldId="307"/>
            <ac:cxnSpMk id="8" creationId="{6CE28351-0807-05BD-6318-D1E665B1348C}"/>
          </ac:cxnSpMkLst>
        </pc:cxnChg>
      </pc:sldChg>
      <pc:sldChg chg="addSp delSp modSp add mod modNotesTx">
        <pc:chgData name="Beatriz Sousa Demétrio" userId="b0dd1413-58da-4662-8947-89f697c3c850" providerId="ADAL" clId="{F9ECC0D0-C40F-4E3D-91A3-DE4ED6BDCEDA}" dt="2022-12-11T18:03:43.077" v="5474" actId="1076"/>
        <pc:sldMkLst>
          <pc:docMk/>
          <pc:sldMk cId="812411224" sldId="308"/>
        </pc:sldMkLst>
        <pc:spChg chg="del mod">
          <ac:chgData name="Beatriz Sousa Demétrio" userId="b0dd1413-58da-4662-8947-89f697c3c850" providerId="ADAL" clId="{F9ECC0D0-C40F-4E3D-91A3-DE4ED6BDCEDA}" dt="2022-12-10T22:34:46.388" v="4537" actId="478"/>
          <ac:spMkLst>
            <pc:docMk/>
            <pc:sldMk cId="812411224" sldId="308"/>
            <ac:spMk id="5" creationId="{1C34F716-C6FB-83F9-51DA-281A7C9F8571}"/>
          </ac:spMkLst>
        </pc:spChg>
        <pc:spChg chg="mod">
          <ac:chgData name="Beatriz Sousa Demétrio" userId="b0dd1413-58da-4662-8947-89f697c3c850" providerId="ADAL" clId="{F9ECC0D0-C40F-4E3D-91A3-DE4ED6BDCEDA}" dt="2022-12-11T18:03:01.866" v="5461" actId="14100"/>
          <ac:spMkLst>
            <pc:docMk/>
            <pc:sldMk cId="812411224" sldId="308"/>
            <ac:spMk id="5" creationId="{74F6770C-7DC2-459F-DD93-2FEF120D6DDF}"/>
          </ac:spMkLst>
        </pc:spChg>
        <pc:spChg chg="del">
          <ac:chgData name="Beatriz Sousa Demétrio" userId="b0dd1413-58da-4662-8947-89f697c3c850" providerId="ADAL" clId="{F9ECC0D0-C40F-4E3D-91A3-DE4ED6BDCEDA}" dt="2022-12-10T22:34:31.629" v="4532" actId="478"/>
          <ac:spMkLst>
            <pc:docMk/>
            <pc:sldMk cId="812411224" sldId="308"/>
            <ac:spMk id="6" creationId="{7DD6DC40-E95A-C727-249F-387B43F28A2C}"/>
          </ac:spMkLst>
        </pc:spChg>
        <pc:spChg chg="add del mod">
          <ac:chgData name="Beatriz Sousa Demétrio" userId="b0dd1413-58da-4662-8947-89f697c3c850" providerId="ADAL" clId="{F9ECC0D0-C40F-4E3D-91A3-DE4ED6BDCEDA}" dt="2022-12-11T14:01:32.373" v="5402" actId="478"/>
          <ac:spMkLst>
            <pc:docMk/>
            <pc:sldMk cId="812411224" sldId="308"/>
            <ac:spMk id="8" creationId="{015BC1AE-D388-3528-A60E-6A017D08D8FB}"/>
          </ac:spMkLst>
        </pc:spChg>
        <pc:spChg chg="mod">
          <ac:chgData name="Beatriz Sousa Demétrio" userId="b0dd1413-58da-4662-8947-89f697c3c850" providerId="ADAL" clId="{F9ECC0D0-C40F-4E3D-91A3-DE4ED6BDCEDA}" dt="2022-12-11T18:03:20.360" v="5466"/>
          <ac:spMkLst>
            <pc:docMk/>
            <pc:sldMk cId="812411224" sldId="308"/>
            <ac:spMk id="9" creationId="{3F457B6A-E3B1-22C1-EFAC-CF2867E75E40}"/>
          </ac:spMkLst>
        </pc:spChg>
        <pc:spChg chg="add del">
          <ac:chgData name="Beatriz Sousa Demétrio" userId="b0dd1413-58da-4662-8947-89f697c3c850" providerId="ADAL" clId="{F9ECC0D0-C40F-4E3D-91A3-DE4ED6BDCEDA}" dt="2022-12-10T23:16:02.889" v="4823" actId="22"/>
          <ac:spMkLst>
            <pc:docMk/>
            <pc:sldMk cId="812411224" sldId="308"/>
            <ac:spMk id="10" creationId="{4076D74B-E600-8304-8F1C-1E5B6FE99DDB}"/>
          </ac:spMkLst>
        </pc:spChg>
        <pc:spChg chg="add mod">
          <ac:chgData name="Beatriz Sousa Demétrio" userId="b0dd1413-58da-4662-8947-89f697c3c850" providerId="ADAL" clId="{F9ECC0D0-C40F-4E3D-91A3-DE4ED6BDCEDA}" dt="2022-12-10T23:17:15.124" v="4837" actId="164"/>
          <ac:spMkLst>
            <pc:docMk/>
            <pc:sldMk cId="812411224" sldId="308"/>
            <ac:spMk id="11" creationId="{44A97EFE-B0CB-694D-ADED-4124D84D01CB}"/>
          </ac:spMkLst>
        </pc:spChg>
        <pc:spChg chg="add del mod">
          <ac:chgData name="Beatriz Sousa Demétrio" userId="b0dd1413-58da-4662-8947-89f697c3c850" providerId="ADAL" clId="{F9ECC0D0-C40F-4E3D-91A3-DE4ED6BDCEDA}" dt="2022-12-11T14:01:39.996" v="5404" actId="478"/>
          <ac:spMkLst>
            <pc:docMk/>
            <pc:sldMk cId="812411224" sldId="308"/>
            <ac:spMk id="13" creationId="{9A5DEB53-D68F-3E1C-3B1F-084D424B3DAF}"/>
          </ac:spMkLst>
        </pc:spChg>
        <pc:spChg chg="mod">
          <ac:chgData name="Beatriz Sousa Demétrio" userId="b0dd1413-58da-4662-8947-89f697c3c850" providerId="ADAL" clId="{F9ECC0D0-C40F-4E3D-91A3-DE4ED6BDCEDA}" dt="2022-12-11T14:09:10.529" v="5432" actId="20577"/>
          <ac:spMkLst>
            <pc:docMk/>
            <pc:sldMk cId="812411224" sldId="308"/>
            <ac:spMk id="16" creationId="{2C566C04-DA0E-5430-A545-44D4EB63309D}"/>
          </ac:spMkLst>
        </pc:spChg>
        <pc:grpChg chg="add mod">
          <ac:chgData name="Beatriz Sousa Demétrio" userId="b0dd1413-58da-4662-8947-89f697c3c850" providerId="ADAL" clId="{F9ECC0D0-C40F-4E3D-91A3-DE4ED6BDCEDA}" dt="2022-12-11T18:03:43.077" v="5474" actId="1076"/>
          <ac:grpSpMkLst>
            <pc:docMk/>
            <pc:sldMk cId="812411224" sldId="308"/>
            <ac:grpSpMk id="3" creationId="{550B7111-9583-6C0B-31EE-1A2779C3F6FF}"/>
          </ac:grpSpMkLst>
        </pc:grpChg>
        <pc:grpChg chg="add mod">
          <ac:chgData name="Beatriz Sousa Demétrio" userId="b0dd1413-58da-4662-8947-89f697c3c850" providerId="ADAL" clId="{F9ECC0D0-C40F-4E3D-91A3-DE4ED6BDCEDA}" dt="2022-12-11T18:03:31.381" v="5470" actId="14100"/>
          <ac:grpSpMkLst>
            <pc:docMk/>
            <pc:sldMk cId="812411224" sldId="308"/>
            <ac:grpSpMk id="6" creationId="{0FBFEF67-7A68-677A-6CFA-1D42C3BED10C}"/>
          </ac:grpSpMkLst>
        </pc:grpChg>
        <pc:grpChg chg="add del mod">
          <ac:chgData name="Beatriz Sousa Demétrio" userId="b0dd1413-58da-4662-8947-89f697c3c850" providerId="ADAL" clId="{F9ECC0D0-C40F-4E3D-91A3-DE4ED6BDCEDA}" dt="2022-12-11T18:02:12.985" v="5449" actId="478"/>
          <ac:grpSpMkLst>
            <pc:docMk/>
            <pc:sldMk cId="812411224" sldId="308"/>
            <ac:grpSpMk id="12" creationId="{9088D7FA-E8BB-3D99-2AA7-AE6012DDA7A7}"/>
          </ac:grpSpMkLst>
        </pc:grpChg>
        <pc:grpChg chg="add mod">
          <ac:chgData name="Beatriz Sousa Demétrio" userId="b0dd1413-58da-4662-8947-89f697c3c850" providerId="ADAL" clId="{F9ECC0D0-C40F-4E3D-91A3-DE4ED6BDCEDA}" dt="2022-12-11T18:03:23.653" v="5468" actId="1076"/>
          <ac:grpSpMkLst>
            <pc:docMk/>
            <pc:sldMk cId="812411224" sldId="308"/>
            <ac:grpSpMk id="14" creationId="{1196D88B-A2A0-C1C1-7165-8614D1B6A903}"/>
          </ac:grpSpMkLst>
        </pc:grpChg>
        <pc:picChg chg="del">
          <ac:chgData name="Beatriz Sousa Demétrio" userId="b0dd1413-58da-4662-8947-89f697c3c850" providerId="ADAL" clId="{F9ECC0D0-C40F-4E3D-91A3-DE4ED6BDCEDA}" dt="2022-12-10T19:26:35.860" v="3248" actId="478"/>
          <ac:picMkLst>
            <pc:docMk/>
            <pc:sldMk cId="812411224" sldId="308"/>
            <ac:picMk id="4" creationId="{28F37ACF-7A79-66E5-F89E-DFE4D0A27065}"/>
          </ac:picMkLst>
        </pc:picChg>
        <pc:picChg chg="mod">
          <ac:chgData name="Beatriz Sousa Demétrio" userId="b0dd1413-58da-4662-8947-89f697c3c850" providerId="ADAL" clId="{F9ECC0D0-C40F-4E3D-91A3-DE4ED6BDCEDA}" dt="2022-12-11T18:02:33.967" v="5454"/>
          <ac:picMkLst>
            <pc:docMk/>
            <pc:sldMk cId="812411224" sldId="308"/>
            <ac:picMk id="4" creationId="{DB13182B-B3CB-1B44-4946-2854DB1C0346}"/>
          </ac:picMkLst>
        </pc:picChg>
        <pc:picChg chg="add mod ord">
          <ac:chgData name="Beatriz Sousa Demétrio" userId="b0dd1413-58da-4662-8947-89f697c3c850" providerId="ADAL" clId="{F9ECC0D0-C40F-4E3D-91A3-DE4ED6BDCEDA}" dt="2022-12-10T23:17:15.124" v="4837" actId="164"/>
          <ac:picMkLst>
            <pc:docMk/>
            <pc:sldMk cId="812411224" sldId="308"/>
            <ac:picMk id="7" creationId="{628370FF-0BCF-4184-F01E-4FEB1A976D9B}"/>
          </ac:picMkLst>
        </pc:picChg>
        <pc:picChg chg="mod">
          <ac:chgData name="Beatriz Sousa Demétrio" userId="b0dd1413-58da-4662-8947-89f697c3c850" providerId="ADAL" clId="{F9ECC0D0-C40F-4E3D-91A3-DE4ED6BDCEDA}" dt="2022-12-11T18:03:20.360" v="5466"/>
          <ac:picMkLst>
            <pc:docMk/>
            <pc:sldMk cId="812411224" sldId="308"/>
            <ac:picMk id="8" creationId="{CEF03ACF-D774-F5D8-64AE-0D1A20849BE6}"/>
          </ac:picMkLst>
        </pc:picChg>
        <pc:picChg chg="mod">
          <ac:chgData name="Beatriz Sousa Demétrio" userId="b0dd1413-58da-4662-8947-89f697c3c850" providerId="ADAL" clId="{F9ECC0D0-C40F-4E3D-91A3-DE4ED6BDCEDA}" dt="2022-12-11T14:01:57.949" v="5407"/>
          <ac:picMkLst>
            <pc:docMk/>
            <pc:sldMk cId="812411224" sldId="308"/>
            <ac:picMk id="15" creationId="{E17115C1-0096-0FDA-1FF5-B1E88F1A7C83}"/>
          </ac:picMkLst>
        </pc:picChg>
        <pc:picChg chg="add del mod">
          <ac:chgData name="Beatriz Sousa Demétrio" userId="b0dd1413-58da-4662-8947-89f697c3c850" providerId="ADAL" clId="{F9ECC0D0-C40F-4E3D-91A3-DE4ED6BDCEDA}" dt="2022-12-11T18:03:35.617" v="5471" actId="478"/>
          <ac:picMkLst>
            <pc:docMk/>
            <pc:sldMk cId="812411224" sldId="308"/>
            <ac:picMk id="17" creationId="{3A22503E-6FBA-B703-EEAD-F5CC2CA15C96}"/>
          </ac:picMkLst>
        </pc:picChg>
      </pc:sldChg>
      <pc:sldChg chg="addSp delSp modSp add del mod">
        <pc:chgData name="Beatriz Sousa Demétrio" userId="b0dd1413-58da-4662-8947-89f697c3c850" providerId="ADAL" clId="{F9ECC0D0-C40F-4E3D-91A3-DE4ED6BDCEDA}" dt="2022-12-11T14:05:22.298" v="5411" actId="2696"/>
        <pc:sldMkLst>
          <pc:docMk/>
          <pc:sldMk cId="266172846" sldId="309"/>
        </pc:sldMkLst>
        <pc:spChg chg="del">
          <ac:chgData name="Beatriz Sousa Demétrio" userId="b0dd1413-58da-4662-8947-89f697c3c850" providerId="ADAL" clId="{F9ECC0D0-C40F-4E3D-91A3-DE4ED6BDCEDA}" dt="2022-12-10T23:17:49.617" v="4839" actId="478"/>
          <ac:spMkLst>
            <pc:docMk/>
            <pc:sldMk cId="266172846" sldId="309"/>
            <ac:spMk id="5" creationId="{1C34F716-C6FB-83F9-51DA-281A7C9F8571}"/>
          </ac:spMkLst>
        </pc:spChg>
        <pc:spChg chg="add mod">
          <ac:chgData name="Beatriz Sousa Demétrio" userId="b0dd1413-58da-4662-8947-89f697c3c850" providerId="ADAL" clId="{F9ECC0D0-C40F-4E3D-91A3-DE4ED6BDCEDA}" dt="2022-12-10T23:57:01.999" v="5178" actId="1076"/>
          <ac:spMkLst>
            <pc:docMk/>
            <pc:sldMk cId="266172846" sldId="309"/>
            <ac:spMk id="8" creationId="{B9C17C13-7535-B30A-5038-840EAFB3D5CE}"/>
          </ac:spMkLst>
        </pc:spChg>
        <pc:spChg chg="add mod">
          <ac:chgData name="Beatriz Sousa Demétrio" userId="b0dd1413-58da-4662-8947-89f697c3c850" providerId="ADAL" clId="{F9ECC0D0-C40F-4E3D-91A3-DE4ED6BDCEDA}" dt="2022-12-11T14:01:51.366" v="5406" actId="164"/>
          <ac:spMkLst>
            <pc:docMk/>
            <pc:sldMk cId="266172846" sldId="309"/>
            <ac:spMk id="9" creationId="{4B017952-308D-FAD4-D635-18DA0F6651B7}"/>
          </ac:spMkLst>
        </pc:spChg>
        <pc:spChg chg="add del mod">
          <ac:chgData name="Beatriz Sousa Demétrio" userId="b0dd1413-58da-4662-8947-89f697c3c850" providerId="ADAL" clId="{F9ECC0D0-C40F-4E3D-91A3-DE4ED6BDCEDA}" dt="2022-12-10T23:32:29.256" v="4874"/>
          <ac:spMkLst>
            <pc:docMk/>
            <pc:sldMk cId="266172846" sldId="309"/>
            <ac:spMk id="10" creationId="{37851CEC-6D48-77CC-2602-B36558418344}"/>
          </ac:spMkLst>
        </pc:spChg>
        <pc:grpChg chg="add mod">
          <ac:chgData name="Beatriz Sousa Demétrio" userId="b0dd1413-58da-4662-8947-89f697c3c850" providerId="ADAL" clId="{F9ECC0D0-C40F-4E3D-91A3-DE4ED6BDCEDA}" dt="2022-12-11T14:01:51.366" v="5406" actId="164"/>
          <ac:grpSpMkLst>
            <pc:docMk/>
            <pc:sldMk cId="266172846" sldId="309"/>
            <ac:grpSpMk id="11" creationId="{1444D6BE-E8E0-1B7D-75A9-5C6CC8A3932E}"/>
          </ac:grpSpMkLst>
        </pc:grpChg>
        <pc:picChg chg="del">
          <ac:chgData name="Beatriz Sousa Demétrio" userId="b0dd1413-58da-4662-8947-89f697c3c850" providerId="ADAL" clId="{F9ECC0D0-C40F-4E3D-91A3-DE4ED6BDCEDA}" dt="2022-12-10T19:28:33.827" v="3256" actId="478"/>
          <ac:picMkLst>
            <pc:docMk/>
            <pc:sldMk cId="266172846" sldId="309"/>
            <ac:picMk id="4" creationId="{28F37ACF-7A79-66E5-F89E-DFE4D0A27065}"/>
          </ac:picMkLst>
        </pc:picChg>
        <pc:picChg chg="add mod ord">
          <ac:chgData name="Beatriz Sousa Demétrio" userId="b0dd1413-58da-4662-8947-89f697c3c850" providerId="ADAL" clId="{F9ECC0D0-C40F-4E3D-91A3-DE4ED6BDCEDA}" dt="2022-12-11T14:01:51.366" v="5406" actId="164"/>
          <ac:picMkLst>
            <pc:docMk/>
            <pc:sldMk cId="266172846" sldId="309"/>
            <ac:picMk id="7" creationId="{F5A37E53-897A-833B-EFCB-2E0CE97F1C05}"/>
          </ac:picMkLst>
        </pc:picChg>
      </pc:sldChg>
      <pc:sldChg chg="addSp delSp modSp add del mod">
        <pc:chgData name="Beatriz Sousa Demétrio" userId="b0dd1413-58da-4662-8947-89f697c3c850" providerId="ADAL" clId="{F9ECC0D0-C40F-4E3D-91A3-DE4ED6BDCEDA}" dt="2022-12-12T17:10:49.515" v="5559" actId="2696"/>
        <pc:sldMkLst>
          <pc:docMk/>
          <pc:sldMk cId="3257853547" sldId="309"/>
        </pc:sldMkLst>
        <pc:spChg chg="add mod">
          <ac:chgData name="Beatriz Sousa Demétrio" userId="b0dd1413-58da-4662-8947-89f697c3c850" providerId="ADAL" clId="{F9ECC0D0-C40F-4E3D-91A3-DE4ED6BDCEDA}" dt="2022-12-12T17:03:44.582" v="5548" actId="207"/>
          <ac:spMkLst>
            <pc:docMk/>
            <pc:sldMk cId="3257853547" sldId="309"/>
            <ac:spMk id="4" creationId="{5903397F-4F78-2912-EDD2-C287F9D5FD72}"/>
          </ac:spMkLst>
        </pc:spChg>
        <pc:spChg chg="add mod">
          <ac:chgData name="Beatriz Sousa Demétrio" userId="b0dd1413-58da-4662-8947-89f697c3c850" providerId="ADAL" clId="{F9ECC0D0-C40F-4E3D-91A3-DE4ED6BDCEDA}" dt="2022-12-12T17:04:13.002" v="5554" actId="14100"/>
          <ac:spMkLst>
            <pc:docMk/>
            <pc:sldMk cId="3257853547" sldId="309"/>
            <ac:spMk id="7" creationId="{988DEFE5-C5EB-8EFE-9458-936821E02B3C}"/>
          </ac:spMkLst>
        </pc:spChg>
        <pc:spChg chg="mod">
          <ac:chgData name="Beatriz Sousa Demétrio" userId="b0dd1413-58da-4662-8947-89f697c3c850" providerId="ADAL" clId="{F9ECC0D0-C40F-4E3D-91A3-DE4ED6BDCEDA}" dt="2022-12-12T17:03:19.498" v="5545" actId="1076"/>
          <ac:spMkLst>
            <pc:docMk/>
            <pc:sldMk cId="3257853547" sldId="309"/>
            <ac:spMk id="408" creationId="{00000000-0000-0000-0000-000000000000}"/>
          </ac:spMkLst>
        </pc:spChg>
        <pc:grpChg chg="del">
          <ac:chgData name="Beatriz Sousa Demétrio" userId="b0dd1413-58da-4662-8947-89f697c3c850" providerId="ADAL" clId="{F9ECC0D0-C40F-4E3D-91A3-DE4ED6BDCEDA}" dt="2022-12-12T17:03:13.730" v="5544" actId="478"/>
          <ac:grpSpMkLst>
            <pc:docMk/>
            <pc:sldMk cId="3257853547" sldId="309"/>
            <ac:grpSpMk id="3" creationId="{A88DBDF8-7ABF-0767-129F-0108DB3275C5}"/>
          </ac:grpSpMkLst>
        </pc:grpChg>
        <pc:cxnChg chg="add mod">
          <ac:chgData name="Beatriz Sousa Demétrio" userId="b0dd1413-58da-4662-8947-89f697c3c850" providerId="ADAL" clId="{F9ECC0D0-C40F-4E3D-91A3-DE4ED6BDCEDA}" dt="2022-12-12T17:04:01.410" v="5551" actId="14100"/>
          <ac:cxnSpMkLst>
            <pc:docMk/>
            <pc:sldMk cId="3257853547" sldId="309"/>
            <ac:cxnSpMk id="5" creationId="{3AE54E59-651F-6B76-8F0B-E4E800A702C7}"/>
          </ac:cxnSpMkLst>
        </pc:cxnChg>
        <pc:cxnChg chg="add mod">
          <ac:chgData name="Beatriz Sousa Demétrio" userId="b0dd1413-58da-4662-8947-89f697c3c850" providerId="ADAL" clId="{F9ECC0D0-C40F-4E3D-91A3-DE4ED6BDCEDA}" dt="2022-12-12T17:04:25.202" v="5558" actId="1076"/>
          <ac:cxnSpMkLst>
            <pc:docMk/>
            <pc:sldMk cId="3257853547" sldId="309"/>
            <ac:cxnSpMk id="8" creationId="{240C6AEA-5840-049F-A53C-02E32588D570}"/>
          </ac:cxnSpMkLst>
        </pc:cxnChg>
      </pc:sldChg>
      <pc:sldChg chg="addSp delSp modSp add del mod">
        <pc:chgData name="Beatriz Sousa Demétrio" userId="b0dd1413-58da-4662-8947-89f697c3c850" providerId="ADAL" clId="{F9ECC0D0-C40F-4E3D-91A3-DE4ED6BDCEDA}" dt="2022-12-11T18:05:00.671" v="5475" actId="2696"/>
        <pc:sldMkLst>
          <pc:docMk/>
          <pc:sldMk cId="2255704785" sldId="310"/>
        </pc:sldMkLst>
        <pc:spChg chg="del mod">
          <ac:chgData name="Beatriz Sousa Demétrio" userId="b0dd1413-58da-4662-8947-89f697c3c850" providerId="ADAL" clId="{F9ECC0D0-C40F-4E3D-91A3-DE4ED6BDCEDA}" dt="2022-12-10T23:22:30.402" v="4846" actId="478"/>
          <ac:spMkLst>
            <pc:docMk/>
            <pc:sldMk cId="2255704785" sldId="310"/>
            <ac:spMk id="5" creationId="{1C34F716-C6FB-83F9-51DA-281A7C9F8571}"/>
          </ac:spMkLst>
        </pc:spChg>
        <pc:spChg chg="del">
          <ac:chgData name="Beatriz Sousa Demétrio" userId="b0dd1413-58da-4662-8947-89f697c3c850" providerId="ADAL" clId="{F9ECC0D0-C40F-4E3D-91A3-DE4ED6BDCEDA}" dt="2022-12-10T23:58:26.814" v="5179" actId="478"/>
          <ac:spMkLst>
            <pc:docMk/>
            <pc:sldMk cId="2255704785" sldId="310"/>
            <ac:spMk id="6" creationId="{7DD6DC40-E95A-C727-249F-387B43F28A2C}"/>
          </ac:spMkLst>
        </pc:spChg>
        <pc:spChg chg="add mod">
          <ac:chgData name="Beatriz Sousa Demétrio" userId="b0dd1413-58da-4662-8947-89f697c3c850" providerId="ADAL" clId="{F9ECC0D0-C40F-4E3D-91A3-DE4ED6BDCEDA}" dt="2022-12-11T14:08:19.817" v="5420" actId="164"/>
          <ac:spMkLst>
            <pc:docMk/>
            <pc:sldMk cId="2255704785" sldId="310"/>
            <ac:spMk id="10" creationId="{48322792-0D28-F71B-8276-1B25CC6AB807}"/>
          </ac:spMkLst>
        </pc:spChg>
        <pc:spChg chg="add mod">
          <ac:chgData name="Beatriz Sousa Demétrio" userId="b0dd1413-58da-4662-8947-89f697c3c850" providerId="ADAL" clId="{F9ECC0D0-C40F-4E3D-91A3-DE4ED6BDCEDA}" dt="2022-12-11T14:08:30.029" v="5422" actId="164"/>
          <ac:spMkLst>
            <pc:docMk/>
            <pc:sldMk cId="2255704785" sldId="310"/>
            <ac:spMk id="11" creationId="{58822EB9-529D-6C1F-2AC2-D3072E69688C}"/>
          </ac:spMkLst>
        </pc:spChg>
        <pc:spChg chg="add mod">
          <ac:chgData name="Beatriz Sousa Demétrio" userId="b0dd1413-58da-4662-8947-89f697c3c850" providerId="ADAL" clId="{F9ECC0D0-C40F-4E3D-91A3-DE4ED6BDCEDA}" dt="2022-12-11T00:13:52.460" v="5183"/>
          <ac:spMkLst>
            <pc:docMk/>
            <pc:sldMk cId="2255704785" sldId="310"/>
            <ac:spMk id="12" creationId="{820CA1E6-13A4-459E-6EB4-B73463DB5E0B}"/>
          </ac:spMkLst>
        </pc:spChg>
        <pc:grpChg chg="add mod">
          <ac:chgData name="Beatriz Sousa Demétrio" userId="b0dd1413-58da-4662-8947-89f697c3c850" providerId="ADAL" clId="{F9ECC0D0-C40F-4E3D-91A3-DE4ED6BDCEDA}" dt="2022-12-11T14:08:40.931" v="5425" actId="1076"/>
          <ac:grpSpMkLst>
            <pc:docMk/>
            <pc:sldMk cId="2255704785" sldId="310"/>
            <ac:grpSpMk id="13" creationId="{2BF70FD3-D2BD-9821-9B39-560548748073}"/>
          </ac:grpSpMkLst>
        </pc:grpChg>
        <pc:grpChg chg="add mod">
          <ac:chgData name="Beatriz Sousa Demétrio" userId="b0dd1413-58da-4662-8947-89f697c3c850" providerId="ADAL" clId="{F9ECC0D0-C40F-4E3D-91A3-DE4ED6BDCEDA}" dt="2022-12-11T14:08:38.980" v="5424" actId="1076"/>
          <ac:grpSpMkLst>
            <pc:docMk/>
            <pc:sldMk cId="2255704785" sldId="310"/>
            <ac:grpSpMk id="14" creationId="{2B79A6C3-8B3D-FC71-F987-2AB30A6C3642}"/>
          </ac:grpSpMkLst>
        </pc:grpChg>
        <pc:picChg chg="add mod">
          <ac:chgData name="Beatriz Sousa Demétrio" userId="b0dd1413-58da-4662-8947-89f697c3c850" providerId="ADAL" clId="{F9ECC0D0-C40F-4E3D-91A3-DE4ED6BDCEDA}" dt="2022-12-11T14:08:19.817" v="5420" actId="164"/>
          <ac:picMkLst>
            <pc:docMk/>
            <pc:sldMk cId="2255704785" sldId="310"/>
            <ac:picMk id="4" creationId="{2C6D5515-3B2A-AAC9-4F56-956D074E620A}"/>
          </ac:picMkLst>
        </pc:picChg>
        <pc:picChg chg="del">
          <ac:chgData name="Beatriz Sousa Demétrio" userId="b0dd1413-58da-4662-8947-89f697c3c850" providerId="ADAL" clId="{F9ECC0D0-C40F-4E3D-91A3-DE4ED6BDCEDA}" dt="2022-12-10T19:29:27.164" v="3260" actId="478"/>
          <ac:picMkLst>
            <pc:docMk/>
            <pc:sldMk cId="2255704785" sldId="310"/>
            <ac:picMk id="7" creationId="{F5A37E53-897A-833B-EFCB-2E0CE97F1C05}"/>
          </ac:picMkLst>
        </pc:picChg>
        <pc:picChg chg="add mod">
          <ac:chgData name="Beatriz Sousa Demétrio" userId="b0dd1413-58da-4662-8947-89f697c3c850" providerId="ADAL" clId="{F9ECC0D0-C40F-4E3D-91A3-DE4ED6BDCEDA}" dt="2022-12-11T14:08:30.029" v="5422" actId="164"/>
          <ac:picMkLst>
            <pc:docMk/>
            <pc:sldMk cId="2255704785" sldId="310"/>
            <ac:picMk id="9" creationId="{3AF01D41-AF79-EC90-2F31-DF6F456A738E}"/>
          </ac:picMkLst>
        </pc:picChg>
        <pc:picChg chg="add mod">
          <ac:chgData name="Beatriz Sousa Demétrio" userId="b0dd1413-58da-4662-8947-89f697c3c850" providerId="ADAL" clId="{F9ECC0D0-C40F-4E3D-91A3-DE4ED6BDCEDA}" dt="2022-12-11T14:08:56.391" v="5428"/>
          <ac:picMkLst>
            <pc:docMk/>
            <pc:sldMk cId="2255704785" sldId="310"/>
            <ac:picMk id="15" creationId="{0A13DD7C-854A-9C46-5858-BF28D44E8754}"/>
          </ac:picMkLst>
        </pc:picChg>
      </pc:sldChg>
      <pc:sldChg chg="addSp delSp modSp add del mod modNotesTx">
        <pc:chgData name="Beatriz Sousa Demétrio" userId="b0dd1413-58da-4662-8947-89f697c3c850" providerId="ADAL" clId="{F9ECC0D0-C40F-4E3D-91A3-DE4ED6BDCEDA}" dt="2022-12-10T23:40:59.203" v="4944" actId="2696"/>
        <pc:sldMkLst>
          <pc:docMk/>
          <pc:sldMk cId="1370653683" sldId="311"/>
        </pc:sldMkLst>
        <pc:spChg chg="add mod">
          <ac:chgData name="Beatriz Sousa Demétrio" userId="b0dd1413-58da-4662-8947-89f697c3c850" providerId="ADAL" clId="{F9ECC0D0-C40F-4E3D-91A3-DE4ED6BDCEDA}" dt="2022-12-10T23:40:41.388" v="4943" actId="5793"/>
          <ac:spMkLst>
            <pc:docMk/>
            <pc:sldMk cId="1370653683" sldId="311"/>
            <ac:spMk id="5" creationId="{3BDA49F8-8B77-29BE-BDD9-0F3182FB3DAF}"/>
          </ac:spMkLst>
        </pc:spChg>
        <pc:spChg chg="del">
          <ac:chgData name="Beatriz Sousa Demétrio" userId="b0dd1413-58da-4662-8947-89f697c3c850" providerId="ADAL" clId="{F9ECC0D0-C40F-4E3D-91A3-DE4ED6BDCEDA}" dt="2022-12-10T22:38:15.992" v="4543" actId="478"/>
          <ac:spMkLst>
            <pc:docMk/>
            <pc:sldMk cId="1370653683" sldId="311"/>
            <ac:spMk id="24" creationId="{E8032045-FC87-20CE-75CE-E1C46130BFD7}"/>
          </ac:spMkLst>
        </pc:spChg>
        <pc:spChg chg="del">
          <ac:chgData name="Beatriz Sousa Demétrio" userId="b0dd1413-58da-4662-8947-89f697c3c850" providerId="ADAL" clId="{F9ECC0D0-C40F-4E3D-91A3-DE4ED6BDCEDA}" dt="2022-12-10T22:38:13.021" v="4540" actId="478"/>
          <ac:spMkLst>
            <pc:docMk/>
            <pc:sldMk cId="1370653683" sldId="311"/>
            <ac:spMk id="28" creationId="{7D5F9AD1-CCBE-AD0F-EAE8-597496B0D29E}"/>
          </ac:spMkLst>
        </pc:spChg>
        <pc:spChg chg="mod">
          <ac:chgData name="Beatriz Sousa Demétrio" userId="b0dd1413-58da-4662-8947-89f697c3c850" providerId="ADAL" clId="{F9ECC0D0-C40F-4E3D-91A3-DE4ED6BDCEDA}" dt="2022-12-10T22:38:43.786" v="4556" actId="20577"/>
          <ac:spMkLst>
            <pc:docMk/>
            <pc:sldMk cId="1370653683" sldId="311"/>
            <ac:spMk id="408" creationId="{00000000-0000-0000-0000-000000000000}"/>
          </ac:spMkLst>
        </pc:spChg>
        <pc:picChg chg="del">
          <ac:chgData name="Beatriz Sousa Demétrio" userId="b0dd1413-58da-4662-8947-89f697c3c850" providerId="ADAL" clId="{F9ECC0D0-C40F-4E3D-91A3-DE4ED6BDCEDA}" dt="2022-12-10T22:39:15.439" v="4558" actId="478"/>
          <ac:picMkLst>
            <pc:docMk/>
            <pc:sldMk cId="1370653683" sldId="311"/>
            <ac:picMk id="2" creationId="{CCBFDC27-5BC2-484C-8A97-C4DDF591FF6A}"/>
          </ac:picMkLst>
        </pc:picChg>
        <pc:picChg chg="add mod">
          <ac:chgData name="Beatriz Sousa Demétrio" userId="b0dd1413-58da-4662-8947-89f697c3c850" providerId="ADAL" clId="{F9ECC0D0-C40F-4E3D-91A3-DE4ED6BDCEDA}" dt="2022-12-10T22:39:27.931" v="4564" actId="1038"/>
          <ac:picMkLst>
            <pc:docMk/>
            <pc:sldMk cId="1370653683" sldId="311"/>
            <ac:picMk id="4" creationId="{C1F1E956-FE0D-C013-7473-EF3D42D5A7C3}"/>
          </ac:picMkLst>
        </pc:picChg>
        <pc:picChg chg="del">
          <ac:chgData name="Beatriz Sousa Demétrio" userId="b0dd1413-58da-4662-8947-89f697c3c850" providerId="ADAL" clId="{F9ECC0D0-C40F-4E3D-91A3-DE4ED6BDCEDA}" dt="2022-12-10T22:38:14.114" v="4542" actId="478"/>
          <ac:picMkLst>
            <pc:docMk/>
            <pc:sldMk cId="1370653683" sldId="311"/>
            <ac:picMk id="22" creationId="{0E03071E-2701-3C01-EE86-E0AC1D162DC1}"/>
          </ac:picMkLst>
        </pc:picChg>
        <pc:picChg chg="del">
          <ac:chgData name="Beatriz Sousa Demétrio" userId="b0dd1413-58da-4662-8947-89f697c3c850" providerId="ADAL" clId="{F9ECC0D0-C40F-4E3D-91A3-DE4ED6BDCEDA}" dt="2022-12-10T22:38:13.499" v="4541" actId="478"/>
          <ac:picMkLst>
            <pc:docMk/>
            <pc:sldMk cId="1370653683" sldId="311"/>
            <ac:picMk id="27" creationId="{8DA3698F-8FBC-028A-FD23-A4619C585BC3}"/>
          </ac:picMkLst>
        </pc:picChg>
      </pc:sldChg>
      <pc:sldMasterChg chg="modTransition delSldLayout modSldLayout">
        <pc:chgData name="Beatriz Sousa Demétrio" userId="b0dd1413-58da-4662-8947-89f697c3c850" providerId="ADAL" clId="{F9ECC0D0-C40F-4E3D-91A3-DE4ED6BDCEDA}" dt="2022-12-10T23:46:55.760" v="4980" actId="47"/>
        <pc:sldMasterMkLst>
          <pc:docMk/>
          <pc:sldMasterMk cId="0" sldId="2147483658"/>
        </pc:sldMasterMkLst>
        <pc:sldLayoutChg chg="modTransition">
          <pc:chgData name="Beatriz Sousa Demétrio" userId="b0dd1413-58da-4662-8947-89f697c3c850" providerId="ADAL" clId="{F9ECC0D0-C40F-4E3D-91A3-DE4ED6BDCEDA}" dt="2022-10-31T15:54:07.504" v="586"/>
          <pc:sldLayoutMkLst>
            <pc:docMk/>
            <pc:sldMasterMk cId="0" sldId="2147483658"/>
            <pc:sldLayoutMk cId="0" sldId="2147483648"/>
          </pc:sldLayoutMkLst>
        </pc:sldLayoutChg>
        <pc:sldLayoutChg chg="modTransition">
          <pc:chgData name="Beatriz Sousa Demétrio" userId="b0dd1413-58da-4662-8947-89f697c3c850" providerId="ADAL" clId="{F9ECC0D0-C40F-4E3D-91A3-DE4ED6BDCEDA}" dt="2022-10-31T15:54:07.504" v="586"/>
          <pc:sldLayoutMkLst>
            <pc:docMk/>
            <pc:sldMasterMk cId="0" sldId="2147483658"/>
            <pc:sldLayoutMk cId="0" sldId="2147483649"/>
          </pc:sldLayoutMkLst>
        </pc:sldLayoutChg>
        <pc:sldLayoutChg chg="del modTransition">
          <pc:chgData name="Beatriz Sousa Demétrio" userId="b0dd1413-58da-4662-8947-89f697c3c850" providerId="ADAL" clId="{F9ECC0D0-C40F-4E3D-91A3-DE4ED6BDCEDA}" dt="2022-12-10T23:46:19.091" v="4950" actId="47"/>
          <pc:sldLayoutMkLst>
            <pc:docMk/>
            <pc:sldMasterMk cId="0" sldId="2147483658"/>
            <pc:sldLayoutMk cId="0" sldId="2147483650"/>
          </pc:sldLayoutMkLst>
        </pc:sldLayoutChg>
        <pc:sldLayoutChg chg="modTransition">
          <pc:chgData name="Beatriz Sousa Demétrio" userId="b0dd1413-58da-4662-8947-89f697c3c850" providerId="ADAL" clId="{F9ECC0D0-C40F-4E3D-91A3-DE4ED6BDCEDA}" dt="2022-10-31T15:54:07.504" v="586"/>
          <pc:sldLayoutMkLst>
            <pc:docMk/>
            <pc:sldMasterMk cId="0" sldId="2147483658"/>
            <pc:sldLayoutMk cId="0" sldId="2147483651"/>
          </pc:sldLayoutMkLst>
        </pc:sldLayoutChg>
        <pc:sldLayoutChg chg="modTransition">
          <pc:chgData name="Beatriz Sousa Demétrio" userId="b0dd1413-58da-4662-8947-89f697c3c850" providerId="ADAL" clId="{F9ECC0D0-C40F-4E3D-91A3-DE4ED6BDCEDA}" dt="2022-10-31T15:54:07.504" v="586"/>
          <pc:sldLayoutMkLst>
            <pc:docMk/>
            <pc:sldMasterMk cId="0" sldId="2147483658"/>
            <pc:sldLayoutMk cId="0" sldId="2147483652"/>
          </pc:sldLayoutMkLst>
        </pc:sldLayoutChg>
        <pc:sldLayoutChg chg="del modTransition">
          <pc:chgData name="Beatriz Sousa Demétrio" userId="b0dd1413-58da-4662-8947-89f697c3c850" providerId="ADAL" clId="{F9ECC0D0-C40F-4E3D-91A3-DE4ED6BDCEDA}" dt="2022-12-10T23:46:38.416" v="4964" actId="47"/>
          <pc:sldLayoutMkLst>
            <pc:docMk/>
            <pc:sldMasterMk cId="0" sldId="2147483658"/>
            <pc:sldLayoutMk cId="0" sldId="2147483653"/>
          </pc:sldLayoutMkLst>
        </pc:sldLayoutChg>
        <pc:sldLayoutChg chg="del modTransition">
          <pc:chgData name="Beatriz Sousa Demétrio" userId="b0dd1413-58da-4662-8947-89f697c3c850" providerId="ADAL" clId="{F9ECC0D0-C40F-4E3D-91A3-DE4ED6BDCEDA}" dt="2022-12-10T23:46:53.694" v="4978" actId="47"/>
          <pc:sldLayoutMkLst>
            <pc:docMk/>
            <pc:sldMasterMk cId="0" sldId="2147483658"/>
            <pc:sldLayoutMk cId="0" sldId="2147483654"/>
          </pc:sldLayoutMkLst>
        </pc:sldLayoutChg>
        <pc:sldLayoutChg chg="del modTransition">
          <pc:chgData name="Beatriz Sousa Demétrio" userId="b0dd1413-58da-4662-8947-89f697c3c850" providerId="ADAL" clId="{F9ECC0D0-C40F-4E3D-91A3-DE4ED6BDCEDA}" dt="2022-12-10T23:46:39.846" v="4965" actId="47"/>
          <pc:sldLayoutMkLst>
            <pc:docMk/>
            <pc:sldMasterMk cId="0" sldId="2147483658"/>
            <pc:sldLayoutMk cId="0" sldId="2147483655"/>
          </pc:sldLayoutMkLst>
        </pc:sldLayoutChg>
        <pc:sldLayoutChg chg="del modTransition">
          <pc:chgData name="Beatriz Sousa Demétrio" userId="b0dd1413-58da-4662-8947-89f697c3c850" providerId="ADAL" clId="{F9ECC0D0-C40F-4E3D-91A3-DE4ED6BDCEDA}" dt="2022-12-10T23:46:55.760" v="4980" actId="47"/>
          <pc:sldLayoutMkLst>
            <pc:docMk/>
            <pc:sldMasterMk cId="0" sldId="2147483658"/>
            <pc:sldLayoutMk cId="0" sldId="2147483656"/>
          </pc:sldLayoutMkLst>
        </pc:sldLayoutChg>
        <pc:sldLayoutChg chg="modTransition">
          <pc:chgData name="Beatriz Sousa Demétrio" userId="b0dd1413-58da-4662-8947-89f697c3c850" providerId="ADAL" clId="{F9ECC0D0-C40F-4E3D-91A3-DE4ED6BDCEDA}" dt="2022-10-31T15:54:07.504" v="586"/>
          <pc:sldLayoutMkLst>
            <pc:docMk/>
            <pc:sldMasterMk cId="0" sldId="2147483658"/>
            <pc:sldLayoutMk cId="0" sldId="2147483657"/>
          </pc:sldLayoutMkLst>
        </pc:sldLayoutChg>
      </pc:sldMasterChg>
    </pc:docChg>
  </pc:docChgLst>
  <pc:docChgLst>
    <pc:chgData name="Beatriz Demétrio" userId="b0dd1413-58da-4662-8947-89f697c3c850" providerId="ADAL" clId="{A7B47BBF-BA93-4724-B1BB-D243143D6C0B}"/>
    <pc:docChg chg="custSel addSld modSld modSection">
      <pc:chgData name="Beatriz Demétrio" userId="b0dd1413-58da-4662-8947-89f697c3c850" providerId="ADAL" clId="{A7B47BBF-BA93-4724-B1BB-D243143D6C0B}" dt="2022-12-05T14:40:57.497" v="205" actId="478"/>
      <pc:docMkLst>
        <pc:docMk/>
      </pc:docMkLst>
      <pc:sldChg chg="modSp mod">
        <pc:chgData name="Beatriz Demétrio" userId="b0dd1413-58da-4662-8947-89f697c3c850" providerId="ADAL" clId="{A7B47BBF-BA93-4724-B1BB-D243143D6C0B}" dt="2022-12-05T14:40:13.853" v="200" actId="1076"/>
        <pc:sldMkLst>
          <pc:docMk/>
          <pc:sldMk cId="146414360" sldId="300"/>
        </pc:sldMkLst>
        <pc:spChg chg="mod">
          <ac:chgData name="Beatriz Demétrio" userId="b0dd1413-58da-4662-8947-89f697c3c850" providerId="ADAL" clId="{A7B47BBF-BA93-4724-B1BB-D243143D6C0B}" dt="2022-12-05T14:39:57.511" v="197" actId="1076"/>
          <ac:spMkLst>
            <pc:docMk/>
            <pc:sldMk cId="146414360" sldId="300"/>
            <ac:spMk id="5" creationId="{D68240E6-E340-0FA3-B125-5AA7B78A5393}"/>
          </ac:spMkLst>
        </pc:spChg>
        <pc:spChg chg="mod">
          <ac:chgData name="Beatriz Demétrio" userId="b0dd1413-58da-4662-8947-89f697c3c850" providerId="ADAL" clId="{A7B47BBF-BA93-4724-B1BB-D243143D6C0B}" dt="2022-12-05T14:39:45.370" v="195" actId="1076"/>
          <ac:spMkLst>
            <pc:docMk/>
            <pc:sldMk cId="146414360" sldId="300"/>
            <ac:spMk id="12" creationId="{6F5EBAD9-0796-98A1-3EB8-6A8361AE9E52}"/>
          </ac:spMkLst>
        </pc:spChg>
        <pc:cxnChg chg="mod">
          <ac:chgData name="Beatriz Demétrio" userId="b0dd1413-58da-4662-8947-89f697c3c850" providerId="ADAL" clId="{A7B47BBF-BA93-4724-B1BB-D243143D6C0B}" dt="2022-12-05T14:40:13.853" v="200" actId="1076"/>
          <ac:cxnSpMkLst>
            <pc:docMk/>
            <pc:sldMk cId="146414360" sldId="300"/>
            <ac:cxnSpMk id="10" creationId="{AB951230-633C-DBC5-F311-E750F9510EC9}"/>
          </ac:cxnSpMkLst>
        </pc:cxnChg>
      </pc:sldChg>
      <pc:sldChg chg="addSp delSp modSp add mod">
        <pc:chgData name="Beatriz Demétrio" userId="b0dd1413-58da-4662-8947-89f697c3c850" providerId="ADAL" clId="{A7B47BBF-BA93-4724-B1BB-D243143D6C0B}" dt="2022-12-05T14:40:57.497" v="205" actId="478"/>
        <pc:sldMkLst>
          <pc:docMk/>
          <pc:sldMk cId="1845939089" sldId="302"/>
        </pc:sldMkLst>
        <pc:spChg chg="add del mod">
          <ac:chgData name="Beatriz Demétrio" userId="b0dd1413-58da-4662-8947-89f697c3c850" providerId="ADAL" clId="{A7B47BBF-BA93-4724-B1BB-D243143D6C0B}" dt="2022-12-05T14:40:53.436" v="203" actId="478"/>
          <ac:spMkLst>
            <pc:docMk/>
            <pc:sldMk cId="1845939089" sldId="302"/>
            <ac:spMk id="4" creationId="{EE13D9C1-9F21-4C59-FBA4-9225B68580BE}"/>
          </ac:spMkLst>
        </pc:spChg>
        <pc:spChg chg="del">
          <ac:chgData name="Beatriz Demétrio" userId="b0dd1413-58da-4662-8947-89f697c3c850" providerId="ADAL" clId="{A7B47BBF-BA93-4724-B1BB-D243143D6C0B}" dt="2022-12-05T14:40:47.222" v="202" actId="478"/>
          <ac:spMkLst>
            <pc:docMk/>
            <pc:sldMk cId="1845939089" sldId="302"/>
            <ac:spMk id="5" creationId="{D68240E6-E340-0FA3-B125-5AA7B78A5393}"/>
          </ac:spMkLst>
        </pc:spChg>
        <pc:spChg chg="del">
          <ac:chgData name="Beatriz Demétrio" userId="b0dd1413-58da-4662-8947-89f697c3c850" providerId="ADAL" clId="{A7B47BBF-BA93-4724-B1BB-D243143D6C0B}" dt="2022-12-05T14:40:55.764" v="204" actId="478"/>
          <ac:spMkLst>
            <pc:docMk/>
            <pc:sldMk cId="1845939089" sldId="302"/>
            <ac:spMk id="12" creationId="{6F5EBAD9-0796-98A1-3EB8-6A8361AE9E52}"/>
          </ac:spMkLst>
        </pc:spChg>
        <pc:cxnChg chg="del">
          <ac:chgData name="Beatriz Demétrio" userId="b0dd1413-58da-4662-8947-89f697c3c850" providerId="ADAL" clId="{A7B47BBF-BA93-4724-B1BB-D243143D6C0B}" dt="2022-12-05T14:40:57.497" v="205" actId="478"/>
          <ac:cxnSpMkLst>
            <pc:docMk/>
            <pc:sldMk cId="1845939089" sldId="302"/>
            <ac:cxnSpMk id="10" creationId="{AB951230-633C-DBC5-F311-E750F9510EC9}"/>
          </ac:cxnSpMkLst>
        </pc:cxnChg>
      </pc:sldChg>
    </pc:docChg>
  </pc:docChgLst>
  <pc:docChgLst>
    <pc:chgData name="Beatriz Sousa Demétrio" userId="b0dd1413-58da-4662-8947-89f697c3c850" providerId="ADAL" clId="{23D36274-C80F-44D9-91DF-CD4B787EF343}"/>
    <pc:docChg chg="custSel addSld modSld">
      <pc:chgData name="Beatriz Sousa Demétrio" userId="b0dd1413-58da-4662-8947-89f697c3c850" providerId="ADAL" clId="{23D36274-C80F-44D9-91DF-CD4B787EF343}" dt="2022-12-12T22:54:14.915" v="195" actId="20577"/>
      <pc:docMkLst>
        <pc:docMk/>
      </pc:docMkLst>
      <pc:sldChg chg="addSp modSp add mod">
        <pc:chgData name="Beatriz Sousa Demétrio" userId="b0dd1413-58da-4662-8947-89f697c3c850" providerId="ADAL" clId="{23D36274-C80F-44D9-91DF-CD4B787EF343}" dt="2022-12-12T22:54:14.915" v="195" actId="20577"/>
        <pc:sldMkLst>
          <pc:docMk/>
          <pc:sldMk cId="0" sldId="260"/>
        </pc:sldMkLst>
        <pc:spChg chg="mod">
          <ac:chgData name="Beatriz Sousa Demétrio" userId="b0dd1413-58da-4662-8947-89f697c3c850" providerId="ADAL" clId="{23D36274-C80F-44D9-91DF-CD4B787EF343}" dt="2022-12-12T22:54:14.915" v="195" actId="20577"/>
          <ac:spMkLst>
            <pc:docMk/>
            <pc:sldMk cId="0" sldId="260"/>
            <ac:spMk id="118" creationId="{00000000-0000-0000-0000-000000000000}"/>
          </ac:spMkLst>
        </pc:spChg>
        <pc:picChg chg="add mod">
          <ac:chgData name="Beatriz Sousa Demétrio" userId="b0dd1413-58da-4662-8947-89f697c3c850" providerId="ADAL" clId="{23D36274-C80F-44D9-91DF-CD4B787EF343}" dt="2022-12-12T22:50:57.215" v="191"/>
          <ac:picMkLst>
            <pc:docMk/>
            <pc:sldMk cId="0" sldId="260"/>
            <ac:picMk id="2" creationId="{4CF5F33E-8D6F-AF7C-6B57-B2DEA4880BC1}"/>
          </ac:picMkLst>
        </pc:picChg>
      </pc:sldChg>
      <pc:sldChg chg="delSp modSp mod">
        <pc:chgData name="Beatriz Sousa Demétrio" userId="b0dd1413-58da-4662-8947-89f697c3c850" providerId="ADAL" clId="{23D36274-C80F-44D9-91DF-CD4B787EF343}" dt="2022-12-12T22:50:37.576" v="190" actId="478"/>
        <pc:sldMkLst>
          <pc:docMk/>
          <pc:sldMk cId="3967054029" sldId="307"/>
        </pc:sldMkLst>
        <pc:spChg chg="del">
          <ac:chgData name="Beatriz Sousa Demétrio" userId="b0dd1413-58da-4662-8947-89f697c3c850" providerId="ADAL" clId="{23D36274-C80F-44D9-91DF-CD4B787EF343}" dt="2022-12-12T22:50:24.293" v="186" actId="478"/>
          <ac:spMkLst>
            <pc:docMk/>
            <pc:sldMk cId="3967054029" sldId="307"/>
            <ac:spMk id="8" creationId="{70CD59DD-FA89-3956-DCA0-43E76E82C32D}"/>
          </ac:spMkLst>
        </pc:spChg>
        <pc:spChg chg="del">
          <ac:chgData name="Beatriz Sousa Demétrio" userId="b0dd1413-58da-4662-8947-89f697c3c850" providerId="ADAL" clId="{23D36274-C80F-44D9-91DF-CD4B787EF343}" dt="2022-12-12T22:50:27.362" v="187" actId="478"/>
          <ac:spMkLst>
            <pc:docMk/>
            <pc:sldMk cId="3967054029" sldId="307"/>
            <ac:spMk id="9" creationId="{34E24873-4E0D-CAAE-9981-F2E13086D068}"/>
          </ac:spMkLst>
        </pc:spChg>
        <pc:spChg chg="del mod">
          <ac:chgData name="Beatriz Sousa Demétrio" userId="b0dd1413-58da-4662-8947-89f697c3c850" providerId="ADAL" clId="{23D36274-C80F-44D9-91DF-CD4B787EF343}" dt="2022-12-12T22:50:18.751" v="185" actId="478"/>
          <ac:spMkLst>
            <pc:docMk/>
            <pc:sldMk cId="3967054029" sldId="307"/>
            <ac:spMk id="12" creationId="{A57AF69F-3860-C650-78D4-67E42AB04111}"/>
          </ac:spMkLst>
        </pc:spChg>
        <pc:spChg chg="del">
          <ac:chgData name="Beatriz Sousa Demétrio" userId="b0dd1413-58da-4662-8947-89f697c3c850" providerId="ADAL" clId="{23D36274-C80F-44D9-91DF-CD4B787EF343}" dt="2022-12-12T22:50:13.376" v="182" actId="478"/>
          <ac:spMkLst>
            <pc:docMk/>
            <pc:sldMk cId="3967054029" sldId="307"/>
            <ac:spMk id="13" creationId="{A632CC50-3757-FEF6-DC25-A4B410CD7353}"/>
          </ac:spMkLst>
        </pc:spChg>
        <pc:spChg chg="del">
          <ac:chgData name="Beatriz Sousa Demétrio" userId="b0dd1413-58da-4662-8947-89f697c3c850" providerId="ADAL" clId="{23D36274-C80F-44D9-91DF-CD4B787EF343}" dt="2022-12-12T22:50:34.654" v="189" actId="478"/>
          <ac:spMkLst>
            <pc:docMk/>
            <pc:sldMk cId="3967054029" sldId="307"/>
            <ac:spMk id="14" creationId="{14B94344-AAE1-CCBE-97DD-91828CCD7DC6}"/>
          </ac:spMkLst>
        </pc:spChg>
        <pc:spChg chg="del">
          <ac:chgData name="Beatriz Sousa Demétrio" userId="b0dd1413-58da-4662-8947-89f697c3c850" providerId="ADAL" clId="{23D36274-C80F-44D9-91DF-CD4B787EF343}" dt="2022-12-12T22:50:37.576" v="190" actId="478"/>
          <ac:spMkLst>
            <pc:docMk/>
            <pc:sldMk cId="3967054029" sldId="307"/>
            <ac:spMk id="15" creationId="{87DA1C86-1557-DA45-C4E5-9BCCA585D418}"/>
          </ac:spMkLst>
        </pc:spChg>
        <pc:spChg chg="del">
          <ac:chgData name="Beatriz Sousa Demétrio" userId="b0dd1413-58da-4662-8947-89f697c3c850" providerId="ADAL" clId="{23D36274-C80F-44D9-91DF-CD4B787EF343}" dt="2022-12-12T22:50:30.376" v="188" actId="478"/>
          <ac:spMkLst>
            <pc:docMk/>
            <pc:sldMk cId="3967054029" sldId="307"/>
            <ac:spMk id="20" creationId="{7A035835-133C-7AF4-E9AD-3BD907574CB6}"/>
          </ac:spMkLst>
        </pc:spChg>
      </pc:sldChg>
    </pc:docChg>
  </pc:docChgLst>
</pc:chgInfo>
</file>

<file path=ppt/media/hdphoto1.wdp>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lnSpc>
                <a:spcPct val="106000"/>
              </a:lnSpc>
              <a:spcAft>
                <a:spcPts val="800"/>
              </a:spcAft>
              <a:buNone/>
            </a:pPr>
            <a:r>
              <a:rPr lang="en-US" sz="1800">
                <a:effectLst/>
                <a:latin typeface="Calibri" panose="020F0502020204030204" pitchFamily="34" charset="0"/>
                <a:ea typeface="Calibri" panose="020F0502020204030204" pitchFamily="34" charset="0"/>
                <a:cs typeface="Times New Roman" panose="02020603050405020304" pitchFamily="18" charset="0"/>
              </a:rPr>
              <a:t>And so, what was used to manufacture these multi-lens objectives? Well, the compound lenses were fabricated by 3D dip-in direct laser writing using a commercially available femtosecond laser lithography system (which is included in the system in figure 7).</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139700" indent="0">
              <a:lnSpc>
                <a:spcPct val="106000"/>
              </a:lnSpc>
              <a:spcAft>
                <a:spcPts val="800"/>
              </a:spcAft>
              <a:buNone/>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139700" indent="0">
              <a:lnSpc>
                <a:spcPct val="106000"/>
              </a:lnSpc>
              <a:spcAft>
                <a:spcPts val="800"/>
              </a:spcAft>
              <a:buNone/>
            </a:pPr>
            <a:r>
              <a:rPr lang="en-US" sz="1800">
                <a:effectLst/>
                <a:latin typeface="Calibri" panose="020F0502020204030204" pitchFamily="34" charset="0"/>
                <a:ea typeface="Calibri" panose="020F0502020204030204" pitchFamily="34" charset="0"/>
                <a:cs typeface="Times New Roman" panose="02020603050405020304" pitchFamily="18" charset="0"/>
              </a:rPr>
              <a:t>The complete optical compound system is manufactured from one single material. They therefore used a photoresist that exhibits high optical quality.</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139700" indent="0">
              <a:lnSpc>
                <a:spcPct val="106000"/>
              </a:lnSpc>
              <a:spcAft>
                <a:spcPts val="800"/>
              </a:spcAft>
              <a:buNone/>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139700" indent="0">
              <a:lnSpc>
                <a:spcPct val="106000"/>
              </a:lnSpc>
              <a:spcAft>
                <a:spcPts val="800"/>
              </a:spcAft>
              <a:buNone/>
            </a:pPr>
            <a:r>
              <a:rPr lang="en-US" sz="1800">
                <a:effectLst/>
                <a:latin typeface="Calibri" panose="020F0502020204030204" pitchFamily="34" charset="0"/>
                <a:ea typeface="Calibri" panose="020F0502020204030204" pitchFamily="34" charset="0"/>
                <a:cs typeface="Times New Roman" panose="02020603050405020304" pitchFamily="18" charset="0"/>
              </a:rPr>
              <a:t>The numerous compound lenses were exposed by two-photon absorption (or 2PP) in an ultraviolet sensitive photoresist at a wavelength of 780 nm. The designed structures were written layer-by-layer with 100 nm between the individual layers. For this, ultraprecise piezo actuators would move the sample in the axial direction after fabricating each layer. In the lateral direction the laser beam is guided by galvanometric mirrors parallel to the substrate. After the writing process, the lenses were developed in a bath of developer for 20 min and a subsequent rinsing bath of isopropanol for 2 min (this bath has the objective to remove the non-photopolymerized material). </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a:lnSpc>
                <a:spcPct val="106000"/>
              </a:lnSpc>
              <a:spcAft>
                <a:spcPts val="80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139700" indent="0">
              <a:lnSpc>
                <a:spcPct val="106000"/>
              </a:lnSpc>
              <a:spcAft>
                <a:spcPts val="800"/>
              </a:spcAft>
              <a:buNone/>
            </a:pPr>
            <a:r>
              <a:rPr lang="en-US" sz="1800">
                <a:effectLst/>
                <a:latin typeface="Calibri" panose="020F0502020204030204" pitchFamily="34" charset="0"/>
                <a:ea typeface="Calibri" panose="020F0502020204030204" pitchFamily="34" charset="0"/>
                <a:cs typeface="Times New Roman" panose="02020603050405020304" pitchFamily="18" charset="0"/>
              </a:rPr>
              <a:t>The fabrication method allows for optical elements with 3D structures with resolution beyond the diffraction limit, unlike the other manufacturing methods shown previously, which only propose a maximum resolution of only a few micrometers.</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4272239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16483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pt-PT"/>
          </a:p>
        </p:txBody>
      </p:sp>
    </p:spTree>
    <p:extLst>
      <p:ext uri="{BB962C8B-B14F-4D97-AF65-F5344CB8AC3E}">
        <p14:creationId xmlns:p14="http://schemas.microsoft.com/office/powerpoint/2010/main" val="14846243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i="0">
                <a:solidFill>
                  <a:srgbClr val="BDC1C6"/>
                </a:solidFill>
                <a:effectLst/>
                <a:latin typeface="arial" panose="020B0604020202020204" pitchFamily="34" charset="0"/>
              </a:rPr>
              <a:t>Modulation Transfer Function</a:t>
            </a:r>
            <a:r>
              <a:rPr lang="en-US" b="0" i="0">
                <a:solidFill>
                  <a:srgbClr val="BDC1C6"/>
                </a:solidFill>
                <a:effectLst/>
                <a:latin typeface="arial" panose="020B0604020202020204" pitchFamily="34" charset="0"/>
              </a:rPr>
              <a:t> or "MTF" is a measurement of the optical performance potential of a lens. MTF charts can give you a better understanding of the optical quality of various NIKKOR lenses, and can be useful references when researching, comparing and purchasing a lens.</a:t>
            </a:r>
            <a:endParaRPr lang="pt-PT"/>
          </a:p>
        </p:txBody>
      </p:sp>
    </p:spTree>
    <p:extLst>
      <p:ext uri="{BB962C8B-B14F-4D97-AF65-F5344CB8AC3E}">
        <p14:creationId xmlns:p14="http://schemas.microsoft.com/office/powerpoint/2010/main" val="4977344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The objective of this work is the manufacture of micro-lenses. Why is this fabrication and its use important? Micro-optics technology is becoming increasingly important in the development of optical systems. For example, recent improvements to CMOS image sensors would allow for further miniaturization of them, but there are no lenses to go along with it. Hence, it is even necessary to manufacture these lenses differently, which allows them to be in the order of micro.</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731092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nSpc>
                <a:spcPct val="106000"/>
              </a:lnSpc>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These devices are currently in great use since they are a wide application, not only in image sensors, but also in various systems, such as:</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buFont typeface="Wingdings" panose="05000000000000000000" pitchFamily="2" charset="2"/>
              <a:buChar char=""/>
            </a:pPr>
            <a:r>
              <a:rPr lang="pt-PT" sz="1800" err="1">
                <a:effectLst/>
                <a:latin typeface="Symbol" panose="05050102010706020507" pitchFamily="18" charset="2"/>
                <a:ea typeface="Calibri" panose="020F0502020204030204" pitchFamily="34" charset="0"/>
                <a:cs typeface="Times New Roman" panose="02020603050405020304" pitchFamily="18" charset="0"/>
              </a:rPr>
              <a:t>Optical</a:t>
            </a:r>
            <a:r>
              <a:rPr lang="pt-PT" sz="1800">
                <a:effectLst/>
                <a:latin typeface="Symbol" panose="05050102010706020507" pitchFamily="18" charset="2"/>
                <a:ea typeface="Calibri" panose="020F0502020204030204" pitchFamily="34" charset="0"/>
                <a:cs typeface="Times New Roman" panose="02020603050405020304" pitchFamily="18" charset="0"/>
              </a:rPr>
              <a:t> </a:t>
            </a:r>
            <a:r>
              <a:rPr lang="pt-PT" sz="1800" err="1">
                <a:effectLst/>
                <a:latin typeface="Symbol" panose="05050102010706020507" pitchFamily="18" charset="2"/>
                <a:ea typeface="Calibri" panose="020F0502020204030204" pitchFamily="34" charset="0"/>
                <a:cs typeface="Times New Roman" panose="02020603050405020304" pitchFamily="18" charset="0"/>
              </a:rPr>
              <a:t>interconnects</a:t>
            </a:r>
            <a:endParaRPr lang="pt-PT" sz="1800">
              <a:effectLst/>
              <a:latin typeface="Symbol" panose="05050102010706020507" pitchFamily="18" charset="2"/>
              <a:ea typeface="Calibri" panose="020F0502020204030204" pitchFamily="34" charset="0"/>
              <a:cs typeface="Times New Roman" panose="02020603050405020304" pitchFamily="18" charset="0"/>
            </a:endParaRPr>
          </a:p>
          <a:p>
            <a:pPr marL="342900" lvl="0" indent="-342900">
              <a:lnSpc>
                <a:spcPct val="106000"/>
              </a:lnSpc>
              <a:buFont typeface="Wingdings" panose="05000000000000000000" pitchFamily="2" charset="2"/>
              <a:buChar char=""/>
            </a:pPr>
            <a:r>
              <a:rPr lang="pt-PT" sz="1800" err="1">
                <a:effectLst/>
                <a:latin typeface="Symbol" panose="05050102010706020507" pitchFamily="18" charset="2"/>
                <a:ea typeface="Calibri" panose="020F0502020204030204" pitchFamily="34" charset="0"/>
                <a:cs typeface="Times New Roman" panose="02020603050405020304" pitchFamily="18" charset="0"/>
              </a:rPr>
              <a:t>Photodetectors</a:t>
            </a:r>
            <a:endParaRPr lang="pt-PT" sz="1800">
              <a:effectLst/>
              <a:latin typeface="Symbol" panose="05050102010706020507" pitchFamily="18" charset="2"/>
              <a:ea typeface="Calibri" panose="020F0502020204030204" pitchFamily="34" charset="0"/>
              <a:cs typeface="Times New Roman" panose="02020603050405020304" pitchFamily="18" charset="0"/>
            </a:endParaRPr>
          </a:p>
          <a:p>
            <a:pPr marL="342900" lvl="0" indent="-342900">
              <a:lnSpc>
                <a:spcPct val="106000"/>
              </a:lnSpc>
              <a:buFont typeface="Wingdings" panose="05000000000000000000" pitchFamily="2" charset="2"/>
              <a:buChar char=""/>
            </a:pPr>
            <a:r>
              <a:rPr lang="en-US" sz="1800" err="1">
                <a:effectLst/>
                <a:latin typeface="Symbol" panose="05050102010706020507" pitchFamily="18" charset="2"/>
                <a:ea typeface="Calibri" panose="020F0502020204030204" pitchFamily="34" charset="0"/>
                <a:cs typeface="Times New Roman" panose="02020603050405020304" pitchFamily="18" charset="0"/>
              </a:rPr>
              <a:t>Optoeletronic</a:t>
            </a:r>
            <a:r>
              <a:rPr lang="en-US" sz="1800">
                <a:effectLst/>
                <a:latin typeface="Symbol" panose="05050102010706020507" pitchFamily="18" charset="2"/>
                <a:ea typeface="Calibri" panose="020F0502020204030204" pitchFamily="34" charset="0"/>
                <a:cs typeface="Times New Roman" panose="02020603050405020304" pitchFamily="18" charset="0"/>
              </a:rPr>
              <a:t> </a:t>
            </a:r>
            <a:r>
              <a:rPr lang="en-US" sz="1800" err="1">
                <a:effectLst/>
                <a:latin typeface="Symbol" panose="05050102010706020507" pitchFamily="18" charset="2"/>
                <a:ea typeface="Calibri" panose="020F0502020204030204" pitchFamily="34" charset="0"/>
                <a:cs typeface="Times New Roman" panose="02020603050405020304" pitchFamily="18" charset="0"/>
              </a:rPr>
              <a:t>componentes</a:t>
            </a:r>
            <a:r>
              <a:rPr lang="en-US" sz="1800">
                <a:effectLst/>
                <a:latin typeface="Symbol" panose="05050102010706020507" pitchFamily="18" charset="2"/>
                <a:ea typeface="Calibri" panose="020F0502020204030204" pitchFamily="34" charset="0"/>
                <a:cs typeface="Times New Roman" panose="02020603050405020304" pitchFamily="18" charset="0"/>
              </a:rPr>
              <a:t> in </a:t>
            </a:r>
            <a:r>
              <a:rPr lang="en-US" sz="1800" err="1">
                <a:effectLst/>
                <a:latin typeface="Symbol" panose="05050102010706020507" pitchFamily="18" charset="2"/>
                <a:ea typeface="Calibri" panose="020F0502020204030204" pitchFamily="34" charset="0"/>
                <a:cs typeface="Times New Roman" panose="02020603050405020304" pitchFamily="18" charset="0"/>
              </a:rPr>
              <a:t>inegrated</a:t>
            </a:r>
            <a:r>
              <a:rPr lang="en-US" sz="1800">
                <a:effectLst/>
                <a:latin typeface="Symbol" panose="05050102010706020507" pitchFamily="18" charset="2"/>
                <a:ea typeface="Calibri" panose="020F0502020204030204" pitchFamily="34" charset="0"/>
                <a:cs typeface="Times New Roman" panose="02020603050405020304" pitchFamily="18" charset="0"/>
              </a:rPr>
              <a:t> circuits chips</a:t>
            </a:r>
            <a:endParaRPr lang="pt-PT" sz="1800">
              <a:effectLst/>
              <a:latin typeface="Symbol" panose="05050102010706020507" pitchFamily="18" charset="2"/>
              <a:ea typeface="Calibri" panose="020F0502020204030204" pitchFamily="34" charset="0"/>
              <a:cs typeface="Times New Roman" panose="02020603050405020304" pitchFamily="18" charset="0"/>
            </a:endParaRPr>
          </a:p>
          <a:p>
            <a:pPr marL="342900" lvl="0" indent="-342900">
              <a:lnSpc>
                <a:spcPct val="106000"/>
              </a:lnSpc>
              <a:buFont typeface="Wingdings" panose="05000000000000000000" pitchFamily="2" charset="2"/>
              <a:buChar char=""/>
            </a:pPr>
            <a:r>
              <a:rPr lang="en-US" sz="1800">
                <a:effectLst/>
                <a:latin typeface="Symbol" panose="05050102010706020507" pitchFamily="18" charset="2"/>
                <a:ea typeface="Calibri" panose="020F0502020204030204" pitchFamily="34" charset="0"/>
                <a:cs typeface="Times New Roman" panose="02020603050405020304" pitchFamily="18" charset="0"/>
              </a:rPr>
              <a:t>Miniature drones and robots with autonomous vision</a:t>
            </a:r>
            <a:endParaRPr lang="pt-PT" sz="1800">
              <a:effectLst/>
              <a:latin typeface="Symbol" panose="05050102010706020507" pitchFamily="18" charset="2"/>
              <a:ea typeface="Calibri" panose="020F0502020204030204" pitchFamily="34" charset="0"/>
              <a:cs typeface="Times New Roman" panose="02020603050405020304" pitchFamily="18" charset="0"/>
            </a:endParaRPr>
          </a:p>
          <a:p>
            <a:pPr marL="342900" lvl="0" indent="-342900">
              <a:lnSpc>
                <a:spcPct val="106000"/>
              </a:lnSpc>
              <a:buFont typeface="Wingdings" panose="05000000000000000000" pitchFamily="2" charset="2"/>
              <a:buChar char=""/>
            </a:pPr>
            <a:r>
              <a:rPr lang="pt-PT" sz="1800">
                <a:effectLst/>
                <a:latin typeface="Symbol" panose="05050102010706020507" pitchFamily="18" charset="2"/>
                <a:ea typeface="Calibri" panose="020F0502020204030204" pitchFamily="34" charset="0"/>
                <a:cs typeface="Times New Roman" panose="02020603050405020304" pitchFamily="18" charset="0"/>
              </a:rPr>
              <a:t>New </a:t>
            </a:r>
            <a:r>
              <a:rPr lang="pt-PT" sz="1800" err="1">
                <a:effectLst/>
                <a:latin typeface="Symbol" panose="05050102010706020507" pitchFamily="18" charset="2"/>
                <a:ea typeface="Calibri" panose="020F0502020204030204" pitchFamily="34" charset="0"/>
                <a:cs typeface="Times New Roman" panose="02020603050405020304" pitchFamily="18" charset="0"/>
              </a:rPr>
              <a:t>illumination</a:t>
            </a:r>
            <a:r>
              <a:rPr lang="pt-PT" sz="1800">
                <a:effectLst/>
                <a:latin typeface="Symbol" panose="05050102010706020507" pitchFamily="18" charset="2"/>
                <a:ea typeface="Calibri" panose="020F0502020204030204" pitchFamily="34" charset="0"/>
                <a:cs typeface="Times New Roman" panose="02020603050405020304" pitchFamily="18" charset="0"/>
              </a:rPr>
              <a:t> </a:t>
            </a:r>
            <a:r>
              <a:rPr lang="pt-PT" sz="1800" err="1">
                <a:effectLst/>
                <a:latin typeface="Symbol" panose="05050102010706020507" pitchFamily="18" charset="2"/>
                <a:ea typeface="Calibri" panose="020F0502020204030204" pitchFamily="34" charset="0"/>
                <a:cs typeface="Times New Roman" panose="02020603050405020304" pitchFamily="18" charset="0"/>
              </a:rPr>
              <a:t>systems</a:t>
            </a:r>
            <a:endParaRPr lang="pt-PT" sz="1800">
              <a:effectLst/>
              <a:latin typeface="Symbol" panose="05050102010706020507" pitchFamily="18" charset="2"/>
              <a:ea typeface="Calibri" panose="020F0502020204030204" pitchFamily="34" charset="0"/>
              <a:cs typeface="Times New Roman" panose="02020603050405020304" pitchFamily="18" charset="0"/>
            </a:endParaRPr>
          </a:p>
          <a:p>
            <a:pPr marL="342900" lvl="0" indent="-342900">
              <a:lnSpc>
                <a:spcPct val="106000"/>
              </a:lnSpc>
              <a:buFont typeface="Wingdings" panose="05000000000000000000" pitchFamily="2" charset="2"/>
              <a:buChar char=""/>
            </a:pPr>
            <a:r>
              <a:rPr lang="pt-PT" sz="1800" err="1">
                <a:effectLst/>
                <a:latin typeface="Symbol" panose="05050102010706020507" pitchFamily="18" charset="2"/>
                <a:ea typeface="Calibri" panose="020F0502020204030204" pitchFamily="34" charset="0"/>
                <a:cs typeface="Times New Roman" panose="02020603050405020304" pitchFamily="18" charset="0"/>
              </a:rPr>
              <a:t>Bio-medical</a:t>
            </a:r>
            <a:r>
              <a:rPr lang="pt-PT" sz="1800">
                <a:effectLst/>
                <a:latin typeface="Symbol" panose="05050102010706020507" pitchFamily="18" charset="2"/>
                <a:ea typeface="Calibri" panose="020F0502020204030204" pitchFamily="34" charset="0"/>
                <a:cs typeface="Times New Roman" panose="02020603050405020304" pitchFamily="18" charset="0"/>
              </a:rPr>
              <a:t> </a:t>
            </a:r>
            <a:r>
              <a:rPr lang="pt-PT" sz="1800" err="1">
                <a:effectLst/>
                <a:latin typeface="Symbol" panose="05050102010706020507" pitchFamily="18" charset="2"/>
                <a:ea typeface="Calibri" panose="020F0502020204030204" pitchFamily="34" charset="0"/>
                <a:cs typeface="Times New Roman" panose="02020603050405020304" pitchFamily="18" charset="0"/>
              </a:rPr>
              <a:t>applications</a:t>
            </a:r>
            <a:r>
              <a:rPr lang="pt-PT" sz="1800">
                <a:effectLst/>
                <a:latin typeface="Symbol" panose="05050102010706020507" pitchFamily="18" charset="2"/>
                <a:ea typeface="Calibri" panose="020F0502020204030204" pitchFamily="34" charset="0"/>
                <a:cs typeface="Times New Roman" panose="02020603050405020304" pitchFamily="18" charset="0"/>
              </a:rPr>
              <a:t> </a:t>
            </a:r>
          </a:p>
          <a:p>
            <a:pPr marL="342900" lvl="0" indent="-342900">
              <a:lnSpc>
                <a:spcPct val="106000"/>
              </a:lnSpc>
              <a:spcAft>
                <a:spcPts val="800"/>
              </a:spcAft>
              <a:buFont typeface="Wingdings" panose="05000000000000000000" pitchFamily="2" charset="2"/>
              <a:buChar char=""/>
            </a:pPr>
            <a:r>
              <a:rPr lang="pt-PT" sz="1800" err="1">
                <a:effectLst/>
                <a:latin typeface="Symbol" panose="05050102010706020507" pitchFamily="18" charset="2"/>
                <a:ea typeface="Calibri" panose="020F0502020204030204" pitchFamily="34" charset="0"/>
                <a:cs typeface="Times New Roman" panose="02020603050405020304" pitchFamily="18" charset="0"/>
              </a:rPr>
              <a:t>And</a:t>
            </a:r>
            <a:r>
              <a:rPr lang="pt-PT" sz="1800">
                <a:effectLst/>
                <a:latin typeface="Symbol" panose="05050102010706020507" pitchFamily="18" charset="2"/>
                <a:ea typeface="Calibri" panose="020F0502020204030204" pitchFamily="34" charset="0"/>
                <a:cs typeface="Times New Roman" panose="02020603050405020304" pitchFamily="18" charset="0"/>
              </a:rPr>
              <a:t> </a:t>
            </a:r>
            <a:r>
              <a:rPr lang="pt-PT" sz="1800" err="1">
                <a:effectLst/>
                <a:latin typeface="Symbol" panose="05050102010706020507" pitchFamily="18" charset="2"/>
                <a:ea typeface="Calibri" panose="020F0502020204030204" pitchFamily="34" charset="0"/>
                <a:cs typeface="Times New Roman" panose="02020603050405020304" pitchFamily="18" charset="0"/>
              </a:rPr>
              <a:t>so</a:t>
            </a:r>
            <a:r>
              <a:rPr lang="pt-PT" sz="1800">
                <a:effectLst/>
                <a:latin typeface="Symbol" panose="05050102010706020507" pitchFamily="18" charset="2"/>
                <a:ea typeface="Calibri" panose="020F0502020204030204" pitchFamily="34" charset="0"/>
                <a:cs typeface="Times New Roman" panose="02020603050405020304" pitchFamily="18" charset="0"/>
              </a:rPr>
              <a:t> </a:t>
            </a:r>
            <a:r>
              <a:rPr lang="pt-PT" sz="1800" err="1">
                <a:effectLst/>
                <a:latin typeface="Symbol" panose="05050102010706020507" pitchFamily="18" charset="2"/>
                <a:ea typeface="Calibri" panose="020F0502020204030204" pitchFamily="34" charset="0"/>
                <a:cs typeface="Times New Roman" panose="02020603050405020304" pitchFamily="18" charset="0"/>
              </a:rPr>
              <a:t>much</a:t>
            </a:r>
            <a:r>
              <a:rPr lang="pt-PT" sz="1800">
                <a:effectLst/>
                <a:latin typeface="Symbol" panose="05050102010706020507" pitchFamily="18" charset="2"/>
                <a:ea typeface="Calibri" panose="020F0502020204030204" pitchFamily="34" charset="0"/>
                <a:cs typeface="Times New Roman" panose="02020603050405020304" pitchFamily="18" charset="0"/>
              </a:rPr>
              <a:t> more</a:t>
            </a:r>
          </a:p>
          <a:p>
            <a:pPr>
              <a:lnSpc>
                <a:spcPct val="106000"/>
              </a:lnSpc>
              <a:spcAft>
                <a:spcPts val="800"/>
              </a:spcAft>
            </a:pPr>
            <a:r>
              <a:rPr lang="en-US" sz="1800">
                <a:effectLst/>
                <a:latin typeface="Calibri" panose="020F0502020204030204" pitchFamily="34" charset="0"/>
                <a:ea typeface="Calibri" panose="020F0502020204030204" pitchFamily="34" charset="0"/>
                <a:cs typeface="Times New Roman" panose="02020603050405020304" pitchFamily="18" charset="0"/>
              </a:rPr>
              <a:t>With this article, it was possible to create micro lenses with good performance and fast manufacturing, but this will be explored later. But I will already leave an example of the applications of the devices obtained from the experience of this work: in endoscopies, as we see in the image, they will allow a non-invasive examination of the patient and thus obtain images of the interior of an organ or of another cavity within the same body. Another example, as I said, will be its application in CMOS image sensors, as we see in figure 2.</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073643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lnSpc>
                <a:spcPct val="106000"/>
              </a:lnSpc>
              <a:spcAft>
                <a:spcPts val="800"/>
              </a:spcAft>
              <a:buNone/>
            </a:pPr>
            <a:r>
              <a:rPr lang="en-US" sz="1800">
                <a:effectLst/>
                <a:latin typeface="Calibri" panose="020F0502020204030204" pitchFamily="34" charset="0"/>
                <a:ea typeface="Calibri" panose="020F0502020204030204" pitchFamily="34" charset="0"/>
                <a:cs typeface="Times New Roman" panose="02020603050405020304" pitchFamily="18" charset="0"/>
              </a:rPr>
              <a:t>On this slide, what we have are other manufacturing methods that already exist. Bear in mind that these are just a few examples and have nothing to do with my article, they were just placed to understand that effectively the authors' objective was to create a manufacturing method that did not have the same problems that these present.</a:t>
            </a:r>
          </a:p>
          <a:p>
            <a:pPr marL="139700" indent="0">
              <a:lnSpc>
                <a:spcPct val="106000"/>
              </a:lnSpc>
              <a:spcAft>
                <a:spcPts val="800"/>
              </a:spcAft>
              <a:buNone/>
            </a:pP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139700" indent="0">
              <a:lnSpc>
                <a:spcPct val="106000"/>
              </a:lnSpc>
              <a:spcAft>
                <a:spcPts val="800"/>
              </a:spcAft>
              <a:buNone/>
            </a:pPr>
            <a:r>
              <a:rPr lang="en-US" sz="1800">
                <a:effectLst/>
                <a:latin typeface="Calibri" panose="020F0502020204030204" pitchFamily="34" charset="0"/>
                <a:ea typeface="Calibri" panose="020F0502020204030204" pitchFamily="34" charset="0"/>
                <a:cs typeface="Times New Roman" panose="02020603050405020304" pitchFamily="18" charset="0"/>
              </a:rPr>
              <a:t>So far, multi-lens optics, which have what we can consider good performances, but have several problems such as: -&gt; reading problems</a:t>
            </a:r>
          </a:p>
          <a:p>
            <a:pPr marL="139700" indent="0">
              <a:lnSpc>
                <a:spcPct val="106000"/>
              </a:lnSpc>
              <a:spcAft>
                <a:spcPts val="800"/>
              </a:spcAft>
              <a:buNone/>
            </a:pP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There is a limitation of size, structure and dimensions associated with these methods;</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 Inability to combine multiple elements</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Restrictions in designing the surfaces</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Problems with the alignment</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6000"/>
              </a:lnSpc>
              <a:spcAft>
                <a:spcPts val="800"/>
              </a:spcAft>
              <a:buFont typeface="Symbol" panose="05050102010706020507" pitchFamily="18" charset="2"/>
              <a:buChar char=""/>
            </a:pPr>
            <a:r>
              <a:rPr lang="en-US" sz="1800">
                <a:effectLst/>
                <a:latin typeface="Calibri" panose="020F0502020204030204" pitchFamily="34" charset="0"/>
                <a:ea typeface="Calibri" panose="020F0502020204030204" pitchFamily="34" charset="0"/>
                <a:cs typeface="Times New Roman" panose="02020603050405020304" pitchFamily="18" charset="0"/>
              </a:rPr>
              <a:t> As well as the complexity and investment required to make them</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106588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a:effectLst/>
                <a:latin typeface="Calibri" panose="020F0502020204030204" pitchFamily="34" charset="0"/>
                <a:ea typeface="Calibri" panose="020F0502020204030204" pitchFamily="34" charset="0"/>
                <a:cs typeface="Times New Roman" panose="02020603050405020304" pitchFamily="18" charset="0"/>
              </a:rPr>
              <a:t>These are schematics of two manufacturing methods given on the previous slide.</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6354888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0941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lnSpc>
                <a:spcPct val="106000"/>
              </a:lnSpc>
              <a:spcAft>
                <a:spcPts val="800"/>
              </a:spcAft>
              <a:buNone/>
            </a:pPr>
            <a:r>
              <a:rPr lang="en-US" sz="1800">
                <a:effectLst/>
                <a:latin typeface="Calibri" panose="020F0502020204030204" pitchFamily="34" charset="0"/>
                <a:ea typeface="Calibri" panose="020F0502020204030204" pitchFamily="34" charset="0"/>
                <a:cs typeface="Times New Roman" panose="02020603050405020304" pitchFamily="18" charset="0"/>
              </a:rPr>
              <a:t>In fact, contrary to what is written in the article, Zemax is not the software, but the company that created it. But this software is normally used for the design and analysis of both imaging and illumination systems. It works by ray-tracing – modeling the propagation of rays through in an optical system.</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139700" indent="0">
              <a:lnSpc>
                <a:spcPct val="106000"/>
              </a:lnSpc>
              <a:spcAft>
                <a:spcPts val="800"/>
              </a:spcAft>
              <a:buNone/>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139700" indent="0">
              <a:lnSpc>
                <a:spcPct val="106000"/>
              </a:lnSpc>
              <a:spcAft>
                <a:spcPts val="800"/>
              </a:spcAft>
              <a:buNone/>
            </a:pPr>
            <a:r>
              <a:rPr lang="en-US" sz="1800">
                <a:effectLst/>
                <a:latin typeface="Calibri" panose="020F0502020204030204" pitchFamily="34" charset="0"/>
                <a:ea typeface="Calibri" panose="020F0502020204030204" pitchFamily="34" charset="0"/>
                <a:cs typeface="Times New Roman" panose="02020603050405020304" pitchFamily="18" charset="0"/>
              </a:rPr>
              <a:t>The submicrometric compound lenses presented in this article are designed and optimized within this software.</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lnSpc>
                <a:spcPct val="106000"/>
              </a:lnSpc>
              <a:spcAft>
                <a:spcPts val="800"/>
              </a:spcAft>
              <a:buNone/>
            </a:pPr>
            <a:r>
              <a:rPr lang="en-US" sz="1800">
                <a:effectLst/>
                <a:latin typeface="Calibri" panose="020F0502020204030204" pitchFamily="34" charset="0"/>
                <a:ea typeface="Calibri" panose="020F0502020204030204" pitchFamily="34" charset="0"/>
                <a:cs typeface="Times New Roman" panose="02020603050405020304" pitchFamily="18" charset="0"/>
              </a:rPr>
              <a:t>It is also important to say, and it is not written here, is that the even aspheric surface parameterization was used as the surface type of the refractive interfaces. This is important because aspheric surfaces are normally used to compensate for optical aberrations and improve the image quality for each surface, but we will talk about this later.</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139700" indent="0">
              <a:lnSpc>
                <a:spcPct val="106000"/>
              </a:lnSpc>
              <a:spcAft>
                <a:spcPts val="800"/>
              </a:spcAft>
              <a:buNone/>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139700" indent="0">
              <a:lnSpc>
                <a:spcPct val="106000"/>
              </a:lnSpc>
              <a:spcAft>
                <a:spcPts val="800"/>
              </a:spcAft>
              <a:buNone/>
            </a:pPr>
            <a:r>
              <a:rPr lang="en-US" sz="1800">
                <a:effectLst/>
                <a:latin typeface="Calibri" panose="020F0502020204030204" pitchFamily="34" charset="0"/>
                <a:ea typeface="Calibri" panose="020F0502020204030204" pitchFamily="34" charset="0"/>
                <a:cs typeface="Times New Roman" panose="02020603050405020304" pitchFamily="18" charset="0"/>
              </a:rPr>
              <a:t>After the simulations were done, the designs were exported into a computer-aided design file format and then transformed into a stereolithographic file format, to be able to carry out the next part.</a:t>
            </a:r>
            <a:endParaRPr lang="pt-PT" sz="180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706718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96630" y="2003888"/>
            <a:ext cx="4523700" cy="1159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cxnSp>
        <p:nvCxnSpPr>
          <p:cNvPr id="11" name="Google Shape;11;p2"/>
          <p:cNvCxnSpPr/>
          <p:nvPr/>
        </p:nvCxnSpPr>
        <p:spPr>
          <a:xfrm>
            <a:off x="-6025" y="3676512"/>
            <a:ext cx="9162000" cy="0"/>
          </a:xfrm>
          <a:prstGeom prst="straightConnector1">
            <a:avLst/>
          </a:prstGeom>
          <a:noFill/>
          <a:ln w="9525" cap="flat" cmpd="sng">
            <a:solidFill>
              <a:srgbClr val="000000"/>
            </a:solidFill>
            <a:prstDash val="solid"/>
            <a:round/>
            <a:headEnd type="none" w="med" len="med"/>
            <a:tailEnd type="none" w="med" len="med"/>
          </a:ln>
        </p:spPr>
      </p:cxnSp>
      <p:sp>
        <p:nvSpPr>
          <p:cNvPr id="12" name="Google Shape;12;p2"/>
          <p:cNvSpPr/>
          <p:nvPr/>
        </p:nvSpPr>
        <p:spPr>
          <a:xfrm>
            <a:off x="1117950" y="3393000"/>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3"/>
        <p:cNvGrpSpPr/>
        <p:nvPr/>
      </p:nvGrpSpPr>
      <p:grpSpPr>
        <a:xfrm>
          <a:off x="0" y="0"/>
          <a:ext cx="0" cy="0"/>
          <a:chOff x="0" y="0"/>
          <a:chExt cx="0" cy="0"/>
        </a:xfrm>
      </p:grpSpPr>
      <p:sp>
        <p:nvSpPr>
          <p:cNvPr id="14" name="Google Shape;14;p3"/>
          <p:cNvSpPr txBox="1">
            <a:spLocks noGrp="1"/>
          </p:cNvSpPr>
          <p:nvPr>
            <p:ph type="subTitle" idx="1"/>
          </p:nvPr>
        </p:nvSpPr>
        <p:spPr>
          <a:xfrm>
            <a:off x="2022300" y="2815923"/>
            <a:ext cx="5591400" cy="7848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000000"/>
              </a:buClr>
              <a:buSzPts val="1400"/>
              <a:buNone/>
              <a:defRPr sz="1400">
                <a:highlight>
                  <a:schemeClr val="accent1"/>
                </a:highlight>
              </a:defRPr>
            </a:lvl1pPr>
            <a:lvl2pPr lvl="1" rtl="0">
              <a:spcBef>
                <a:spcPts val="0"/>
              </a:spcBef>
              <a:spcAft>
                <a:spcPts val="0"/>
              </a:spcAft>
              <a:buClr>
                <a:schemeClr val="dk2"/>
              </a:buClr>
              <a:buSzPts val="1400"/>
              <a:buNone/>
              <a:defRPr sz="1400">
                <a:solidFill>
                  <a:schemeClr val="dk2"/>
                </a:solidFill>
                <a:highlight>
                  <a:schemeClr val="accent1"/>
                </a:highlight>
              </a:defRPr>
            </a:lvl2pPr>
            <a:lvl3pPr lvl="2" rtl="0">
              <a:spcBef>
                <a:spcPts val="0"/>
              </a:spcBef>
              <a:spcAft>
                <a:spcPts val="0"/>
              </a:spcAft>
              <a:buClr>
                <a:schemeClr val="dk2"/>
              </a:buClr>
              <a:buSzPts val="1400"/>
              <a:buNone/>
              <a:defRPr sz="1400">
                <a:solidFill>
                  <a:schemeClr val="dk2"/>
                </a:solidFill>
                <a:highlight>
                  <a:schemeClr val="accent1"/>
                </a:highlight>
              </a:defRPr>
            </a:lvl3pPr>
            <a:lvl4pPr lvl="3" rtl="0">
              <a:spcBef>
                <a:spcPts val="0"/>
              </a:spcBef>
              <a:spcAft>
                <a:spcPts val="0"/>
              </a:spcAft>
              <a:buClr>
                <a:schemeClr val="dk2"/>
              </a:buClr>
              <a:buSzPts val="1400"/>
              <a:buNone/>
              <a:defRPr sz="1400">
                <a:solidFill>
                  <a:schemeClr val="dk2"/>
                </a:solidFill>
                <a:highlight>
                  <a:schemeClr val="accent1"/>
                </a:highlight>
              </a:defRPr>
            </a:lvl4pPr>
            <a:lvl5pPr lvl="4" rtl="0">
              <a:spcBef>
                <a:spcPts val="0"/>
              </a:spcBef>
              <a:spcAft>
                <a:spcPts val="0"/>
              </a:spcAft>
              <a:buClr>
                <a:schemeClr val="dk2"/>
              </a:buClr>
              <a:buSzPts val="1400"/>
              <a:buNone/>
              <a:defRPr sz="1400">
                <a:solidFill>
                  <a:schemeClr val="dk2"/>
                </a:solidFill>
                <a:highlight>
                  <a:schemeClr val="accent1"/>
                </a:highlight>
              </a:defRPr>
            </a:lvl5pPr>
            <a:lvl6pPr lvl="5" rtl="0">
              <a:spcBef>
                <a:spcPts val="0"/>
              </a:spcBef>
              <a:spcAft>
                <a:spcPts val="0"/>
              </a:spcAft>
              <a:buClr>
                <a:schemeClr val="dk2"/>
              </a:buClr>
              <a:buSzPts val="1400"/>
              <a:buNone/>
              <a:defRPr sz="1400">
                <a:solidFill>
                  <a:schemeClr val="dk2"/>
                </a:solidFill>
                <a:highlight>
                  <a:schemeClr val="accent1"/>
                </a:highlight>
              </a:defRPr>
            </a:lvl6pPr>
            <a:lvl7pPr lvl="6" rtl="0">
              <a:spcBef>
                <a:spcPts val="0"/>
              </a:spcBef>
              <a:spcAft>
                <a:spcPts val="0"/>
              </a:spcAft>
              <a:buClr>
                <a:schemeClr val="dk2"/>
              </a:buClr>
              <a:buSzPts val="1400"/>
              <a:buNone/>
              <a:defRPr sz="1400">
                <a:solidFill>
                  <a:schemeClr val="dk2"/>
                </a:solidFill>
                <a:highlight>
                  <a:schemeClr val="accent1"/>
                </a:highlight>
              </a:defRPr>
            </a:lvl7pPr>
            <a:lvl8pPr lvl="7" rtl="0">
              <a:spcBef>
                <a:spcPts val="0"/>
              </a:spcBef>
              <a:spcAft>
                <a:spcPts val="0"/>
              </a:spcAft>
              <a:buClr>
                <a:schemeClr val="dk2"/>
              </a:buClr>
              <a:buSzPts val="1400"/>
              <a:buNone/>
              <a:defRPr sz="1400">
                <a:solidFill>
                  <a:schemeClr val="dk2"/>
                </a:solidFill>
                <a:highlight>
                  <a:schemeClr val="accent1"/>
                </a:highlight>
              </a:defRPr>
            </a:lvl8pPr>
            <a:lvl9pPr lvl="8" rtl="0">
              <a:spcBef>
                <a:spcPts val="0"/>
              </a:spcBef>
              <a:spcAft>
                <a:spcPts val="0"/>
              </a:spcAft>
              <a:buClr>
                <a:schemeClr val="dk2"/>
              </a:buClr>
              <a:buSzPts val="1400"/>
              <a:buNone/>
              <a:defRPr sz="1400">
                <a:solidFill>
                  <a:schemeClr val="dk2"/>
                </a:solidFill>
                <a:highlight>
                  <a:schemeClr val="accent1"/>
                </a:highlight>
              </a:defRPr>
            </a:lvl9pPr>
          </a:lstStyle>
          <a:p>
            <a:endParaRPr/>
          </a:p>
        </p:txBody>
      </p:sp>
      <p:cxnSp>
        <p:nvCxnSpPr>
          <p:cNvPr id="15" name="Google Shape;15;p3"/>
          <p:cNvCxnSpPr/>
          <p:nvPr/>
        </p:nvCxnSpPr>
        <p:spPr>
          <a:xfrm>
            <a:off x="-6025" y="2571762"/>
            <a:ext cx="1984500" cy="0"/>
          </a:xfrm>
          <a:prstGeom prst="straightConnector1">
            <a:avLst/>
          </a:prstGeom>
          <a:noFill/>
          <a:ln w="9525" cap="flat" cmpd="sng">
            <a:solidFill>
              <a:srgbClr val="CCCCCC"/>
            </a:solidFill>
            <a:prstDash val="solid"/>
            <a:round/>
            <a:headEnd type="none" w="med" len="med"/>
            <a:tailEnd type="none" w="med" len="med"/>
          </a:ln>
        </p:spPr>
      </p:cxnSp>
      <p:sp>
        <p:nvSpPr>
          <p:cNvPr id="16" name="Google Shape;16;p3"/>
          <p:cNvSpPr/>
          <p:nvPr/>
        </p:nvSpPr>
        <p:spPr>
          <a:xfrm>
            <a:off x="1117950" y="2288250"/>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ctrTitle"/>
          </p:nvPr>
        </p:nvSpPr>
        <p:spPr>
          <a:xfrm>
            <a:off x="2022225" y="1693523"/>
            <a:ext cx="37878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cxnSp>
        <p:nvCxnSpPr>
          <p:cNvPr id="18" name="Google Shape;18;p3"/>
          <p:cNvCxnSpPr/>
          <p:nvPr/>
        </p:nvCxnSpPr>
        <p:spPr>
          <a:xfrm>
            <a:off x="5898975" y="2571750"/>
            <a:ext cx="3251100" cy="0"/>
          </a:xfrm>
          <a:prstGeom prst="straightConnector1">
            <a:avLst/>
          </a:prstGeom>
          <a:noFill/>
          <a:ln w="9525" cap="flat" cmpd="sng">
            <a:solidFill>
              <a:srgbClr val="CCCCCC"/>
            </a:solidFill>
            <a:prstDash val="solid"/>
            <a:round/>
            <a:headEnd type="none" w="med" len="med"/>
            <a:tailEnd type="none" w="med" len="med"/>
          </a:ln>
        </p:spPr>
      </p:cxnSp>
      <p:sp>
        <p:nvSpPr>
          <p:cNvPr id="19" name="Google Shape;19;p3"/>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6"/>
        <p:cNvGrpSpPr/>
        <p:nvPr/>
      </p:nvGrpSpPr>
      <p:grpSpPr>
        <a:xfrm>
          <a:off x="0" y="0"/>
          <a:ext cx="0" cy="0"/>
          <a:chOff x="0" y="0"/>
          <a:chExt cx="0" cy="0"/>
        </a:xfrm>
      </p:grpSpPr>
      <p:cxnSp>
        <p:nvCxnSpPr>
          <p:cNvPr id="27" name="Google Shape;27;p5"/>
          <p:cNvCxnSpPr/>
          <p:nvPr/>
        </p:nvCxnSpPr>
        <p:spPr>
          <a:xfrm>
            <a:off x="0" y="1131725"/>
            <a:ext cx="1375800" cy="0"/>
          </a:xfrm>
          <a:prstGeom prst="straightConnector1">
            <a:avLst/>
          </a:prstGeom>
          <a:noFill/>
          <a:ln w="9525" cap="flat" cmpd="sng">
            <a:solidFill>
              <a:srgbClr val="CCCCCC"/>
            </a:solidFill>
            <a:prstDash val="solid"/>
            <a:round/>
            <a:headEnd type="none" w="med" len="med"/>
            <a:tailEnd type="none" w="med" len="med"/>
          </a:ln>
        </p:spPr>
      </p:cxnSp>
      <p:sp>
        <p:nvSpPr>
          <p:cNvPr id="28" name="Google Shape;28;p5"/>
          <p:cNvSpPr/>
          <p:nvPr/>
        </p:nvSpPr>
        <p:spPr>
          <a:xfrm>
            <a:off x="817475" y="928767"/>
            <a:ext cx="405900" cy="40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Lora"/>
              <a:buNone/>
              <a:defRPr sz="2000" b="1">
                <a:latin typeface="Lora"/>
                <a:ea typeface="Lora"/>
                <a:cs typeface="Lora"/>
                <a:sym typeface="Lora"/>
              </a:defRPr>
            </a:lvl1pPr>
            <a:lvl2pPr lvl="1" rtl="0">
              <a:spcBef>
                <a:spcPts val="0"/>
              </a:spcBef>
              <a:spcAft>
                <a:spcPts val="0"/>
              </a:spcAft>
              <a:buSzPts val="2000"/>
              <a:buFont typeface="Lora"/>
              <a:buNone/>
              <a:defRPr sz="2000" b="1">
                <a:highlight>
                  <a:srgbClr val="FFFFFF"/>
                </a:highlight>
                <a:latin typeface="Lora"/>
                <a:ea typeface="Lora"/>
                <a:cs typeface="Lora"/>
                <a:sym typeface="Lora"/>
              </a:defRPr>
            </a:lvl2pPr>
            <a:lvl3pPr lvl="2" rtl="0">
              <a:spcBef>
                <a:spcPts val="0"/>
              </a:spcBef>
              <a:spcAft>
                <a:spcPts val="0"/>
              </a:spcAft>
              <a:buSzPts val="2000"/>
              <a:buFont typeface="Lora"/>
              <a:buNone/>
              <a:defRPr sz="2000" b="1">
                <a:highlight>
                  <a:srgbClr val="FFFFFF"/>
                </a:highlight>
                <a:latin typeface="Lora"/>
                <a:ea typeface="Lora"/>
                <a:cs typeface="Lora"/>
                <a:sym typeface="Lora"/>
              </a:defRPr>
            </a:lvl3pPr>
            <a:lvl4pPr lvl="3" rtl="0">
              <a:spcBef>
                <a:spcPts val="0"/>
              </a:spcBef>
              <a:spcAft>
                <a:spcPts val="0"/>
              </a:spcAft>
              <a:buSzPts val="2000"/>
              <a:buFont typeface="Lora"/>
              <a:buNone/>
              <a:defRPr sz="2000" b="1">
                <a:highlight>
                  <a:srgbClr val="FFFFFF"/>
                </a:highlight>
                <a:latin typeface="Lora"/>
                <a:ea typeface="Lora"/>
                <a:cs typeface="Lora"/>
                <a:sym typeface="Lora"/>
              </a:defRPr>
            </a:lvl4pPr>
            <a:lvl5pPr lvl="4" rtl="0">
              <a:spcBef>
                <a:spcPts val="0"/>
              </a:spcBef>
              <a:spcAft>
                <a:spcPts val="0"/>
              </a:spcAft>
              <a:buSzPts val="2000"/>
              <a:buFont typeface="Lora"/>
              <a:buNone/>
              <a:defRPr sz="2000" b="1">
                <a:highlight>
                  <a:srgbClr val="FFFFFF"/>
                </a:highlight>
                <a:latin typeface="Lora"/>
                <a:ea typeface="Lora"/>
                <a:cs typeface="Lora"/>
                <a:sym typeface="Lora"/>
              </a:defRPr>
            </a:lvl5pPr>
            <a:lvl6pPr lvl="5" rtl="0">
              <a:spcBef>
                <a:spcPts val="0"/>
              </a:spcBef>
              <a:spcAft>
                <a:spcPts val="0"/>
              </a:spcAft>
              <a:buSzPts val="2000"/>
              <a:buFont typeface="Lora"/>
              <a:buNone/>
              <a:defRPr sz="2000" b="1">
                <a:highlight>
                  <a:srgbClr val="FFFFFF"/>
                </a:highlight>
                <a:latin typeface="Lora"/>
                <a:ea typeface="Lora"/>
                <a:cs typeface="Lora"/>
                <a:sym typeface="Lora"/>
              </a:defRPr>
            </a:lvl6pPr>
            <a:lvl7pPr lvl="6" rtl="0">
              <a:spcBef>
                <a:spcPts val="0"/>
              </a:spcBef>
              <a:spcAft>
                <a:spcPts val="0"/>
              </a:spcAft>
              <a:buSzPts val="2000"/>
              <a:buFont typeface="Lora"/>
              <a:buNone/>
              <a:defRPr sz="2000" b="1">
                <a:highlight>
                  <a:srgbClr val="FFFFFF"/>
                </a:highlight>
                <a:latin typeface="Lora"/>
                <a:ea typeface="Lora"/>
                <a:cs typeface="Lora"/>
                <a:sym typeface="Lora"/>
              </a:defRPr>
            </a:lvl7pPr>
            <a:lvl8pPr lvl="7" rtl="0">
              <a:spcBef>
                <a:spcPts val="0"/>
              </a:spcBef>
              <a:spcAft>
                <a:spcPts val="0"/>
              </a:spcAft>
              <a:buSzPts val="2000"/>
              <a:buFont typeface="Lora"/>
              <a:buNone/>
              <a:defRPr sz="2000" b="1">
                <a:highlight>
                  <a:srgbClr val="FFFFFF"/>
                </a:highlight>
                <a:latin typeface="Lora"/>
                <a:ea typeface="Lora"/>
                <a:cs typeface="Lora"/>
                <a:sym typeface="Lora"/>
              </a:defRPr>
            </a:lvl8pPr>
            <a:lvl9pPr lvl="8" rtl="0">
              <a:spcBef>
                <a:spcPts val="0"/>
              </a:spcBef>
              <a:spcAft>
                <a:spcPts val="0"/>
              </a:spcAft>
              <a:buSzPts val="2000"/>
              <a:buFont typeface="Lora"/>
              <a:buNone/>
              <a:defRPr sz="2000" b="1">
                <a:highlight>
                  <a:srgbClr val="FFFFFF"/>
                </a:highlight>
                <a:latin typeface="Lora"/>
                <a:ea typeface="Lora"/>
                <a:cs typeface="Lora"/>
                <a:sym typeface="Lora"/>
              </a:defRPr>
            </a:lvl9pPr>
          </a:lstStyle>
          <a:p>
            <a:endParaRPr/>
          </a:p>
        </p:txBody>
      </p:sp>
      <p:sp>
        <p:nvSpPr>
          <p:cNvPr id="30" name="Google Shape;30;p5"/>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lvl1pPr marL="457200" lvl="0" indent="-381000" rtl="0">
              <a:spcBef>
                <a:spcPts val="600"/>
              </a:spcBef>
              <a:spcAft>
                <a:spcPts val="0"/>
              </a:spcAft>
              <a:buClr>
                <a:srgbClr val="FFCD00"/>
              </a:buClr>
              <a:buSzPts val="2400"/>
              <a:buFont typeface="Quattrocento Sans"/>
              <a:buChar char="◉"/>
              <a:defRPr sz="2400">
                <a:latin typeface="Quattrocento Sans"/>
                <a:ea typeface="Quattrocento Sans"/>
                <a:cs typeface="Quattrocento Sans"/>
                <a:sym typeface="Quattrocento Sans"/>
              </a:defRPr>
            </a:lvl1pPr>
            <a:lvl2pPr marL="914400" lvl="1" indent="-3556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2pPr>
            <a:lvl3pPr marL="1371600" lvl="2" indent="-3556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3pPr>
            <a:lvl4pPr marL="1828800" lvl="3"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4pPr>
            <a:lvl5pPr marL="2286000" lvl="4"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5pPr>
            <a:lvl6pPr marL="2743200" lvl="5"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6pPr>
            <a:lvl7pPr marL="3200400" lvl="6"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7pPr>
            <a:lvl8pPr marL="3657600" lvl="7"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8pPr>
            <a:lvl9pPr marL="4114800" lvl="8"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9pPr>
          </a:lstStyle>
          <a:p>
            <a:endParaRPr/>
          </a:p>
        </p:txBody>
      </p:sp>
      <p:cxnSp>
        <p:nvCxnSpPr>
          <p:cNvPr id="31" name="Google Shape;31;p5"/>
          <p:cNvCxnSpPr/>
          <p:nvPr/>
        </p:nvCxnSpPr>
        <p:spPr>
          <a:xfrm>
            <a:off x="5265650" y="1131725"/>
            <a:ext cx="3878400" cy="0"/>
          </a:xfrm>
          <a:prstGeom prst="straightConnector1">
            <a:avLst/>
          </a:prstGeom>
          <a:noFill/>
          <a:ln w="9525" cap="flat" cmpd="sng">
            <a:solidFill>
              <a:srgbClr val="CCCCCC"/>
            </a:solidFill>
            <a:prstDash val="solid"/>
            <a:round/>
            <a:headEnd type="none" w="med" len="med"/>
            <a:tailEnd type="none" w="med" len="med"/>
          </a:ln>
        </p:spPr>
      </p:cxnSp>
      <p:sp>
        <p:nvSpPr>
          <p:cNvPr id="32" name="Google Shape;32;p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1381250" y="896112"/>
            <a:ext cx="3878400" cy="4356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35" name="Google Shape;35;p6"/>
          <p:cNvSpPr txBox="1">
            <a:spLocks noGrp="1"/>
          </p:cNvSpPr>
          <p:nvPr>
            <p:ph type="body" idx="1"/>
          </p:nvPr>
        </p:nvSpPr>
        <p:spPr>
          <a:xfrm>
            <a:off x="1381250" y="1618700"/>
            <a:ext cx="3425400" cy="32310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6" name="Google Shape;36;p6"/>
          <p:cNvSpPr txBox="1">
            <a:spLocks noGrp="1"/>
          </p:cNvSpPr>
          <p:nvPr>
            <p:ph type="body" idx="2"/>
          </p:nvPr>
        </p:nvSpPr>
        <p:spPr>
          <a:xfrm>
            <a:off x="5012916" y="1618700"/>
            <a:ext cx="3425400" cy="32310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cxnSp>
        <p:nvCxnSpPr>
          <p:cNvPr id="37" name="Google Shape;37;p6"/>
          <p:cNvCxnSpPr/>
          <p:nvPr/>
        </p:nvCxnSpPr>
        <p:spPr>
          <a:xfrm>
            <a:off x="0" y="1131725"/>
            <a:ext cx="1375800" cy="0"/>
          </a:xfrm>
          <a:prstGeom prst="straightConnector1">
            <a:avLst/>
          </a:prstGeom>
          <a:noFill/>
          <a:ln w="9525" cap="flat" cmpd="sng">
            <a:solidFill>
              <a:srgbClr val="CCCCCC"/>
            </a:solidFill>
            <a:prstDash val="solid"/>
            <a:round/>
            <a:headEnd type="none" w="med" len="med"/>
            <a:tailEnd type="none" w="med" len="med"/>
          </a:ln>
        </p:spPr>
      </p:cxnSp>
      <p:sp>
        <p:nvSpPr>
          <p:cNvPr id="38" name="Google Shape;38;p6"/>
          <p:cNvSpPr/>
          <p:nvPr/>
        </p:nvSpPr>
        <p:spPr>
          <a:xfrm>
            <a:off x="817475" y="928767"/>
            <a:ext cx="405900" cy="405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6"/>
          <p:cNvCxnSpPr/>
          <p:nvPr/>
        </p:nvCxnSpPr>
        <p:spPr>
          <a:xfrm>
            <a:off x="5265650" y="1131725"/>
            <a:ext cx="3878400" cy="0"/>
          </a:xfrm>
          <a:prstGeom prst="straightConnector1">
            <a:avLst/>
          </a:prstGeom>
          <a:noFill/>
          <a:ln w="9525" cap="flat" cmpd="sng">
            <a:solidFill>
              <a:srgbClr val="CCCCCC"/>
            </a:solidFill>
            <a:prstDash val="solid"/>
            <a:round/>
            <a:headEnd type="none" w="med" len="med"/>
            <a:tailEnd type="none" w="med" len="med"/>
          </a:ln>
        </p:spPr>
      </p:cxnSp>
      <p:sp>
        <p:nvSpPr>
          <p:cNvPr id="40" name="Google Shape;40;p6"/>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65"/>
        <p:cNvGrpSpPr/>
        <p:nvPr/>
      </p:nvGrpSpPr>
      <p:grpSpPr>
        <a:xfrm>
          <a:off x="0" y="0"/>
          <a:ext cx="0" cy="0"/>
          <a:chOff x="0" y="0"/>
          <a:chExt cx="0" cy="0"/>
        </a:xfrm>
      </p:grpSpPr>
      <p:sp>
        <p:nvSpPr>
          <p:cNvPr id="66" name="Google Shape;66;p1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2105050" y="2238000"/>
            <a:ext cx="4933800" cy="819900"/>
          </a:xfrm>
          <a:prstGeom prst="rect">
            <a:avLst/>
          </a:prstGeom>
        </p:spPr>
        <p:txBody>
          <a:bodyPr spcFirstLastPara="1" wrap="square" lIns="91425" tIns="91425" rIns="91425" bIns="91425" anchor="b" anchorCtr="0">
            <a:noAutofit/>
          </a:bodyPr>
          <a:lstStyle>
            <a:lvl1pPr marL="457200" lvl="0" indent="-381000" algn="ctr" rtl="0">
              <a:spcBef>
                <a:spcPts val="600"/>
              </a:spcBef>
              <a:spcAft>
                <a:spcPts val="0"/>
              </a:spcAft>
              <a:buSzPts val="2400"/>
              <a:buFont typeface="Lora"/>
              <a:buChar char="◉"/>
              <a:defRPr sz="2400" i="1">
                <a:latin typeface="Lora"/>
                <a:ea typeface="Lora"/>
                <a:cs typeface="Lora"/>
                <a:sym typeface="Lora"/>
              </a:defRPr>
            </a:lvl1pPr>
            <a:lvl2pPr marL="914400" lvl="1" indent="-355600" algn="ctr" rtl="0">
              <a:spcBef>
                <a:spcPts val="0"/>
              </a:spcBef>
              <a:spcAft>
                <a:spcPts val="0"/>
              </a:spcAft>
              <a:buSzPts val="2000"/>
              <a:buFont typeface="Lora"/>
              <a:buChar char="○"/>
              <a:defRPr i="1">
                <a:latin typeface="Lora"/>
                <a:ea typeface="Lora"/>
                <a:cs typeface="Lora"/>
                <a:sym typeface="Lora"/>
              </a:defRPr>
            </a:lvl2pPr>
            <a:lvl3pPr marL="1371600" lvl="2" indent="-355600" algn="ctr" rtl="0">
              <a:spcBef>
                <a:spcPts val="0"/>
              </a:spcBef>
              <a:spcAft>
                <a:spcPts val="0"/>
              </a:spcAft>
              <a:buSzPts val="2000"/>
              <a:buFont typeface="Lora"/>
              <a:buChar char="■"/>
              <a:defRPr i="1">
                <a:latin typeface="Lora"/>
                <a:ea typeface="Lora"/>
                <a:cs typeface="Lora"/>
                <a:sym typeface="Lora"/>
              </a:defRPr>
            </a:lvl3pPr>
            <a:lvl4pPr marL="1828800" lvl="3" indent="-381000" algn="ctr" rtl="0">
              <a:spcBef>
                <a:spcPts val="0"/>
              </a:spcBef>
              <a:spcAft>
                <a:spcPts val="0"/>
              </a:spcAft>
              <a:buSzPts val="2400"/>
              <a:buFont typeface="Lora"/>
              <a:buChar char="●"/>
              <a:defRPr sz="2400" i="1">
                <a:latin typeface="Lora"/>
                <a:ea typeface="Lora"/>
                <a:cs typeface="Lora"/>
                <a:sym typeface="Lora"/>
              </a:defRPr>
            </a:lvl4pPr>
            <a:lvl5pPr marL="2286000" lvl="4" indent="-381000" algn="ctr" rtl="0">
              <a:spcBef>
                <a:spcPts val="0"/>
              </a:spcBef>
              <a:spcAft>
                <a:spcPts val="0"/>
              </a:spcAft>
              <a:buSzPts val="2400"/>
              <a:buFont typeface="Lora"/>
              <a:buChar char="○"/>
              <a:defRPr sz="2400" i="1">
                <a:latin typeface="Lora"/>
                <a:ea typeface="Lora"/>
                <a:cs typeface="Lora"/>
                <a:sym typeface="Lora"/>
              </a:defRPr>
            </a:lvl5pPr>
            <a:lvl6pPr marL="2743200" lvl="5" indent="-381000" algn="ctr" rtl="0">
              <a:spcBef>
                <a:spcPts val="0"/>
              </a:spcBef>
              <a:spcAft>
                <a:spcPts val="0"/>
              </a:spcAft>
              <a:buSzPts val="2400"/>
              <a:buFont typeface="Lora"/>
              <a:buChar char="■"/>
              <a:defRPr sz="2400" i="1">
                <a:latin typeface="Lora"/>
                <a:ea typeface="Lora"/>
                <a:cs typeface="Lora"/>
                <a:sym typeface="Lora"/>
              </a:defRPr>
            </a:lvl6pPr>
            <a:lvl7pPr marL="3200400" lvl="6" indent="-381000" algn="ctr" rtl="0">
              <a:spcBef>
                <a:spcPts val="0"/>
              </a:spcBef>
              <a:spcAft>
                <a:spcPts val="0"/>
              </a:spcAft>
              <a:buSzPts val="2400"/>
              <a:buFont typeface="Lora"/>
              <a:buChar char="●"/>
              <a:defRPr sz="2400" i="1">
                <a:latin typeface="Lora"/>
                <a:ea typeface="Lora"/>
                <a:cs typeface="Lora"/>
                <a:sym typeface="Lora"/>
              </a:defRPr>
            </a:lvl7pPr>
            <a:lvl8pPr marL="3657600" lvl="7" indent="-381000" algn="ctr" rtl="0">
              <a:spcBef>
                <a:spcPts val="0"/>
              </a:spcBef>
              <a:spcAft>
                <a:spcPts val="0"/>
              </a:spcAft>
              <a:buSzPts val="2400"/>
              <a:buFont typeface="Lora"/>
              <a:buChar char="○"/>
              <a:defRPr sz="2400" i="1">
                <a:latin typeface="Lora"/>
                <a:ea typeface="Lora"/>
                <a:cs typeface="Lora"/>
                <a:sym typeface="Lora"/>
              </a:defRPr>
            </a:lvl8pPr>
            <a:lvl9pPr marL="4114800" lvl="8" indent="-381000" algn="ctr">
              <a:spcBef>
                <a:spcPts val="0"/>
              </a:spcBef>
              <a:spcAft>
                <a:spcPts val="0"/>
              </a:spcAft>
              <a:buSzPts val="2400"/>
              <a:buFont typeface="Lora"/>
              <a:buChar char="■"/>
              <a:defRPr sz="2400" i="1">
                <a:latin typeface="Lora"/>
                <a:ea typeface="Lora"/>
                <a:cs typeface="Lora"/>
                <a:sym typeface="Lora"/>
              </a:defRPr>
            </a:lvl9pPr>
          </a:lstStyle>
          <a:p>
            <a:endParaRPr/>
          </a:p>
        </p:txBody>
      </p:sp>
      <p:cxnSp>
        <p:nvCxnSpPr>
          <p:cNvPr id="22" name="Google Shape;22;p4"/>
          <p:cNvCxnSpPr/>
          <p:nvPr/>
        </p:nvCxnSpPr>
        <p:spPr>
          <a:xfrm>
            <a:off x="4584075" y="3676500"/>
            <a:ext cx="0" cy="1480500"/>
          </a:xfrm>
          <a:prstGeom prst="straightConnector1">
            <a:avLst/>
          </a:prstGeom>
          <a:noFill/>
          <a:ln w="9525" cap="flat" cmpd="sng">
            <a:solidFill>
              <a:srgbClr val="CCCCCC"/>
            </a:solidFill>
            <a:prstDash val="solid"/>
            <a:round/>
            <a:headEnd type="none" w="med" len="med"/>
            <a:tailEnd type="none" w="med" len="med"/>
          </a:ln>
        </p:spPr>
      </p:cxnSp>
      <p:sp>
        <p:nvSpPr>
          <p:cNvPr id="23" name="Google Shape;23;p4"/>
          <p:cNvSpPr/>
          <p:nvPr/>
        </p:nvSpPr>
        <p:spPr>
          <a:xfrm>
            <a:off x="4288500" y="3393000"/>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txBox="1"/>
          <p:nvPr/>
        </p:nvSpPr>
        <p:spPr>
          <a:xfrm>
            <a:off x="3593400" y="3412652"/>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latin typeface="Lora"/>
                <a:ea typeface="Lora"/>
                <a:cs typeface="Lora"/>
                <a:sym typeface="Lora"/>
              </a:rPr>
              <a:t>“</a:t>
            </a:r>
            <a:endParaRPr sz="3600" b="1">
              <a:latin typeface="Lora"/>
              <a:ea typeface="Lora"/>
              <a:cs typeface="Lora"/>
              <a:sym typeface="Lora"/>
            </a:endParaRPr>
          </a:p>
        </p:txBody>
      </p:sp>
      <p:sp>
        <p:nvSpPr>
          <p:cNvPr id="25" name="Google Shape;25;p4"/>
          <p:cNvSpPr txBox="1">
            <a:spLocks noGrp="1"/>
          </p:cNvSpPr>
          <p:nvPr>
            <p:ph type="sldNum" idx="12"/>
          </p:nvPr>
        </p:nvSpPr>
        <p:spPr>
          <a:xfrm>
            <a:off x="4297650" y="1"/>
            <a:ext cx="548700" cy="393600"/>
          </a:xfrm>
          <a:prstGeom prst="rect">
            <a:avLst/>
          </a:prstGeom>
        </p:spPr>
        <p:txBody>
          <a:bodyPr spcFirstLastPara="1" wrap="square" lIns="91425" tIns="91425" rIns="91425" bIns="91425" anchor="t" anchorCtr="0">
            <a:noAutofit/>
          </a:bodyPr>
          <a:lstStyle>
            <a:lvl1pPr lvl="0" algn="ctr" rtl="0">
              <a:buNone/>
              <a:defRPr>
                <a:latin typeface="Lora"/>
                <a:ea typeface="Lora"/>
                <a:cs typeface="Lora"/>
                <a:sym typeface="Lora"/>
              </a:defRPr>
            </a:lvl1pPr>
            <a:lvl2pPr lvl="1" algn="ctr" rtl="0">
              <a:buNone/>
              <a:defRPr>
                <a:latin typeface="Lora"/>
                <a:ea typeface="Lora"/>
                <a:cs typeface="Lora"/>
                <a:sym typeface="Lora"/>
              </a:defRPr>
            </a:lvl2pPr>
            <a:lvl3pPr lvl="2" algn="ctr" rtl="0">
              <a:buNone/>
              <a:defRPr>
                <a:latin typeface="Lora"/>
                <a:ea typeface="Lora"/>
                <a:cs typeface="Lora"/>
                <a:sym typeface="Lora"/>
              </a:defRPr>
            </a:lvl3pPr>
            <a:lvl4pPr lvl="3" algn="ctr" rtl="0">
              <a:buNone/>
              <a:defRPr>
                <a:latin typeface="Lora"/>
                <a:ea typeface="Lora"/>
                <a:cs typeface="Lora"/>
                <a:sym typeface="Lora"/>
              </a:defRPr>
            </a:lvl4pPr>
            <a:lvl5pPr lvl="4" algn="ctr" rtl="0">
              <a:buNone/>
              <a:defRPr>
                <a:latin typeface="Lora"/>
                <a:ea typeface="Lora"/>
                <a:cs typeface="Lora"/>
                <a:sym typeface="Lora"/>
              </a:defRPr>
            </a:lvl5pPr>
            <a:lvl6pPr lvl="5" algn="ctr" rtl="0">
              <a:buNone/>
              <a:defRPr>
                <a:latin typeface="Lora"/>
                <a:ea typeface="Lora"/>
                <a:cs typeface="Lora"/>
                <a:sym typeface="Lora"/>
              </a:defRPr>
            </a:lvl6pPr>
            <a:lvl7pPr lvl="6" algn="ctr" rtl="0">
              <a:buNone/>
              <a:defRPr>
                <a:latin typeface="Lora"/>
                <a:ea typeface="Lora"/>
                <a:cs typeface="Lora"/>
                <a:sym typeface="Lora"/>
              </a:defRPr>
            </a:lvl7pPr>
            <a:lvl8pPr lvl="7" algn="ctr" rtl="0">
              <a:buNone/>
              <a:defRPr>
                <a:latin typeface="Lora"/>
                <a:ea typeface="Lora"/>
                <a:cs typeface="Lora"/>
                <a:sym typeface="Lora"/>
              </a:defRPr>
            </a:lvl8pPr>
            <a:lvl9pPr lvl="8" algn="ctr" rtl="0">
              <a:buNone/>
              <a:defRPr>
                <a:latin typeface="Lora"/>
                <a:ea typeface="Lora"/>
                <a:cs typeface="Lora"/>
                <a:sym typeface="Lora"/>
              </a:defRPr>
            </a:lvl9pPr>
          </a:lstStyle>
          <a:p>
            <a:pPr marL="0" lvl="0" indent="0" algn="ct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259183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1381250" y="1616470"/>
            <a:ext cx="6809700" cy="31122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Quattrocento Sans"/>
              <a:buChar char="◉"/>
              <a:defRPr sz="2400">
                <a:solidFill>
                  <a:schemeClr val="dk1"/>
                </a:solidFill>
                <a:latin typeface="Quattrocento Sans"/>
                <a:ea typeface="Quattrocento Sans"/>
                <a:cs typeface="Quattrocento Sans"/>
                <a:sym typeface="Quattrocento Sans"/>
              </a:defRPr>
            </a:lvl1pPr>
            <a:lvl2pPr marL="914400" lvl="1" indent="-355600">
              <a:spcBef>
                <a:spcPts val="0"/>
              </a:spcBef>
              <a:spcAft>
                <a:spcPts val="0"/>
              </a:spcAft>
              <a:buClr>
                <a:schemeClr val="accent1"/>
              </a:buClr>
              <a:buSzPts val="2000"/>
              <a:buFont typeface="Quattrocento Sans"/>
              <a:buChar char="○"/>
              <a:defRPr sz="2000">
                <a:solidFill>
                  <a:schemeClr val="dk1"/>
                </a:solidFill>
                <a:latin typeface="Quattrocento Sans"/>
                <a:ea typeface="Quattrocento Sans"/>
                <a:cs typeface="Quattrocento Sans"/>
                <a:sym typeface="Quattrocento Sans"/>
              </a:defRPr>
            </a:lvl2pPr>
            <a:lvl3pPr marL="1371600" lvl="2" indent="-355600">
              <a:spcBef>
                <a:spcPts val="0"/>
              </a:spcBef>
              <a:spcAft>
                <a:spcPts val="0"/>
              </a:spcAft>
              <a:buClr>
                <a:schemeClr val="accent1"/>
              </a:buClr>
              <a:buSzPts val="2000"/>
              <a:buFont typeface="Quattrocento Sans"/>
              <a:buChar char="■"/>
              <a:defRPr sz="2000">
                <a:solidFill>
                  <a:schemeClr val="dk1"/>
                </a:solidFill>
                <a:latin typeface="Quattrocento Sans"/>
                <a:ea typeface="Quattrocento Sans"/>
                <a:cs typeface="Quattrocento Sans"/>
                <a:sym typeface="Quattrocento Sans"/>
              </a:defRPr>
            </a:lvl3pPr>
            <a:lvl4pPr marL="1828800" lvl="3" indent="-342900">
              <a:spcBef>
                <a:spcPts val="0"/>
              </a:spcBef>
              <a:spcAft>
                <a:spcPts val="0"/>
              </a:spcAft>
              <a:buClr>
                <a:schemeClr val="accent1"/>
              </a:buClr>
              <a:buSzPts val="1800"/>
              <a:buFont typeface="Quattrocento Sans"/>
              <a:buChar char="●"/>
              <a:defRPr sz="1800">
                <a:solidFill>
                  <a:schemeClr val="dk1"/>
                </a:solidFill>
                <a:latin typeface="Quattrocento Sans"/>
                <a:ea typeface="Quattrocento Sans"/>
                <a:cs typeface="Quattrocento Sans"/>
                <a:sym typeface="Quattrocento Sans"/>
              </a:defRPr>
            </a:lvl4pPr>
            <a:lvl5pPr marL="2286000" lvl="4"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5pPr>
            <a:lvl6pPr marL="2743200" lvl="5"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6pPr>
            <a:lvl7pPr marL="3200400" lvl="6"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7pPr>
            <a:lvl8pPr marL="3657600" lvl="7"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8pPr>
            <a:lvl9pPr marL="4114800" lvl="8" indent="-3429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9pPr>
          </a:lstStyle>
          <a:p>
            <a:endParaRPr/>
          </a:p>
        </p:txBody>
      </p:sp>
      <p:sp>
        <p:nvSpPr>
          <p:cNvPr id="7" name="Google Shape;7;p1"/>
          <p:cNvSpPr txBox="1">
            <a:spLocks noGrp="1"/>
          </p:cNvSpPr>
          <p:nvPr>
            <p:ph type="title"/>
          </p:nvPr>
        </p:nvSpPr>
        <p:spPr>
          <a:xfrm>
            <a:off x="1381250" y="896549"/>
            <a:ext cx="6809700" cy="4356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000"/>
              <a:buFont typeface="Lora"/>
              <a:buNone/>
              <a:defRPr sz="2000" b="1">
                <a:solidFill>
                  <a:schemeClr val="dk1"/>
                </a:solidFill>
                <a:latin typeface="Lora"/>
                <a:ea typeface="Lora"/>
                <a:cs typeface="Lora"/>
                <a:sym typeface="Lora"/>
              </a:defRPr>
            </a:lvl1pPr>
            <a:lvl2pPr lvl="1">
              <a:spcBef>
                <a:spcPts val="0"/>
              </a:spcBef>
              <a:spcAft>
                <a:spcPts val="0"/>
              </a:spcAft>
              <a:buClr>
                <a:schemeClr val="dk1"/>
              </a:buClr>
              <a:buSzPts val="2000"/>
              <a:buFont typeface="Lora"/>
              <a:buNone/>
              <a:defRPr sz="2000" b="1">
                <a:solidFill>
                  <a:schemeClr val="dk1"/>
                </a:solidFill>
                <a:latin typeface="Lora"/>
                <a:ea typeface="Lora"/>
                <a:cs typeface="Lora"/>
                <a:sym typeface="Lora"/>
              </a:defRPr>
            </a:lvl2pPr>
            <a:lvl3pPr lvl="2">
              <a:spcBef>
                <a:spcPts val="0"/>
              </a:spcBef>
              <a:spcAft>
                <a:spcPts val="0"/>
              </a:spcAft>
              <a:buClr>
                <a:schemeClr val="dk1"/>
              </a:buClr>
              <a:buSzPts val="2000"/>
              <a:buFont typeface="Lora"/>
              <a:buNone/>
              <a:defRPr sz="2000" b="1">
                <a:solidFill>
                  <a:schemeClr val="dk1"/>
                </a:solidFill>
                <a:latin typeface="Lora"/>
                <a:ea typeface="Lora"/>
                <a:cs typeface="Lora"/>
                <a:sym typeface="Lora"/>
              </a:defRPr>
            </a:lvl3pPr>
            <a:lvl4pPr lvl="3">
              <a:spcBef>
                <a:spcPts val="0"/>
              </a:spcBef>
              <a:spcAft>
                <a:spcPts val="0"/>
              </a:spcAft>
              <a:buClr>
                <a:schemeClr val="dk1"/>
              </a:buClr>
              <a:buSzPts val="2000"/>
              <a:buFont typeface="Lora"/>
              <a:buNone/>
              <a:defRPr sz="2000" b="1">
                <a:solidFill>
                  <a:schemeClr val="dk1"/>
                </a:solidFill>
                <a:latin typeface="Lora"/>
                <a:ea typeface="Lora"/>
                <a:cs typeface="Lora"/>
                <a:sym typeface="Lora"/>
              </a:defRPr>
            </a:lvl4pPr>
            <a:lvl5pPr lvl="4">
              <a:spcBef>
                <a:spcPts val="0"/>
              </a:spcBef>
              <a:spcAft>
                <a:spcPts val="0"/>
              </a:spcAft>
              <a:buClr>
                <a:schemeClr val="dk1"/>
              </a:buClr>
              <a:buSzPts val="2000"/>
              <a:buFont typeface="Lora"/>
              <a:buNone/>
              <a:defRPr sz="2000" b="1">
                <a:solidFill>
                  <a:schemeClr val="dk1"/>
                </a:solidFill>
                <a:latin typeface="Lora"/>
                <a:ea typeface="Lora"/>
                <a:cs typeface="Lora"/>
                <a:sym typeface="Lora"/>
              </a:defRPr>
            </a:lvl5pPr>
            <a:lvl6pPr lvl="5">
              <a:spcBef>
                <a:spcPts val="0"/>
              </a:spcBef>
              <a:spcAft>
                <a:spcPts val="0"/>
              </a:spcAft>
              <a:buClr>
                <a:schemeClr val="dk1"/>
              </a:buClr>
              <a:buSzPts val="2000"/>
              <a:buFont typeface="Lora"/>
              <a:buNone/>
              <a:defRPr sz="2000" b="1">
                <a:solidFill>
                  <a:schemeClr val="dk1"/>
                </a:solidFill>
                <a:latin typeface="Lora"/>
                <a:ea typeface="Lora"/>
                <a:cs typeface="Lora"/>
                <a:sym typeface="Lora"/>
              </a:defRPr>
            </a:lvl6pPr>
            <a:lvl7pPr lvl="6">
              <a:spcBef>
                <a:spcPts val="0"/>
              </a:spcBef>
              <a:spcAft>
                <a:spcPts val="0"/>
              </a:spcAft>
              <a:buClr>
                <a:schemeClr val="dk1"/>
              </a:buClr>
              <a:buSzPts val="2000"/>
              <a:buFont typeface="Lora"/>
              <a:buNone/>
              <a:defRPr sz="2000" b="1">
                <a:solidFill>
                  <a:schemeClr val="dk1"/>
                </a:solidFill>
                <a:latin typeface="Lora"/>
                <a:ea typeface="Lora"/>
                <a:cs typeface="Lora"/>
                <a:sym typeface="Lora"/>
              </a:defRPr>
            </a:lvl7pPr>
            <a:lvl8pPr lvl="7">
              <a:spcBef>
                <a:spcPts val="0"/>
              </a:spcBef>
              <a:spcAft>
                <a:spcPts val="0"/>
              </a:spcAft>
              <a:buClr>
                <a:schemeClr val="dk1"/>
              </a:buClr>
              <a:buSzPts val="2000"/>
              <a:buFont typeface="Lora"/>
              <a:buNone/>
              <a:defRPr sz="2000" b="1">
                <a:solidFill>
                  <a:schemeClr val="dk1"/>
                </a:solidFill>
                <a:latin typeface="Lora"/>
                <a:ea typeface="Lora"/>
                <a:cs typeface="Lora"/>
                <a:sym typeface="Lora"/>
              </a:defRPr>
            </a:lvl8pPr>
            <a:lvl9pPr lvl="8">
              <a:spcBef>
                <a:spcPts val="0"/>
              </a:spcBef>
              <a:spcAft>
                <a:spcPts val="0"/>
              </a:spcAft>
              <a:buClr>
                <a:schemeClr val="dk1"/>
              </a:buClr>
              <a:buSzPts val="2000"/>
              <a:buFont typeface="Lora"/>
              <a:buNone/>
              <a:defRPr sz="2000" b="1">
                <a:solidFill>
                  <a:schemeClr val="dk1"/>
                </a:solidFill>
                <a:latin typeface="Lora"/>
                <a:ea typeface="Lora"/>
                <a:cs typeface="Lora"/>
                <a:sym typeface="Lora"/>
              </a:defRPr>
            </a:lvl9pPr>
          </a:lstStyle>
          <a:p>
            <a:endParaRPr/>
          </a:p>
        </p:txBody>
      </p:sp>
      <p:sp>
        <p:nvSpPr>
          <p:cNvPr id="8" name="Google Shape;8;p1"/>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lvl1pPr lvl="0" algn="r">
              <a:buNone/>
              <a:defRPr sz="1000">
                <a:solidFill>
                  <a:srgbClr val="1D1D1B"/>
                </a:solidFill>
                <a:latin typeface="Lora"/>
                <a:ea typeface="Lora"/>
                <a:cs typeface="Lora"/>
                <a:sym typeface="Lora"/>
              </a:defRPr>
            </a:lvl1pPr>
            <a:lvl2pPr lvl="1" algn="r">
              <a:buNone/>
              <a:defRPr sz="1000">
                <a:solidFill>
                  <a:srgbClr val="1D1D1B"/>
                </a:solidFill>
                <a:latin typeface="Lora"/>
                <a:ea typeface="Lora"/>
                <a:cs typeface="Lora"/>
                <a:sym typeface="Lora"/>
              </a:defRPr>
            </a:lvl2pPr>
            <a:lvl3pPr lvl="2" algn="r">
              <a:buNone/>
              <a:defRPr sz="1000">
                <a:solidFill>
                  <a:srgbClr val="1D1D1B"/>
                </a:solidFill>
                <a:latin typeface="Lora"/>
                <a:ea typeface="Lora"/>
                <a:cs typeface="Lora"/>
                <a:sym typeface="Lora"/>
              </a:defRPr>
            </a:lvl3pPr>
            <a:lvl4pPr lvl="3" algn="r">
              <a:buNone/>
              <a:defRPr sz="1000">
                <a:solidFill>
                  <a:srgbClr val="1D1D1B"/>
                </a:solidFill>
                <a:latin typeface="Lora"/>
                <a:ea typeface="Lora"/>
                <a:cs typeface="Lora"/>
                <a:sym typeface="Lora"/>
              </a:defRPr>
            </a:lvl4pPr>
            <a:lvl5pPr lvl="4" algn="r">
              <a:buNone/>
              <a:defRPr sz="1000">
                <a:solidFill>
                  <a:srgbClr val="1D1D1B"/>
                </a:solidFill>
                <a:latin typeface="Lora"/>
                <a:ea typeface="Lora"/>
                <a:cs typeface="Lora"/>
                <a:sym typeface="Lora"/>
              </a:defRPr>
            </a:lvl5pPr>
            <a:lvl6pPr lvl="5" algn="r">
              <a:buNone/>
              <a:defRPr sz="1000">
                <a:solidFill>
                  <a:srgbClr val="1D1D1B"/>
                </a:solidFill>
                <a:latin typeface="Lora"/>
                <a:ea typeface="Lora"/>
                <a:cs typeface="Lora"/>
                <a:sym typeface="Lora"/>
              </a:defRPr>
            </a:lvl6pPr>
            <a:lvl7pPr lvl="6" algn="r">
              <a:buNone/>
              <a:defRPr sz="1000">
                <a:solidFill>
                  <a:srgbClr val="1D1D1B"/>
                </a:solidFill>
                <a:latin typeface="Lora"/>
                <a:ea typeface="Lora"/>
                <a:cs typeface="Lora"/>
                <a:sym typeface="Lora"/>
              </a:defRPr>
            </a:lvl7pPr>
            <a:lvl8pPr lvl="7" algn="r">
              <a:buNone/>
              <a:defRPr sz="1000">
                <a:solidFill>
                  <a:srgbClr val="1D1D1B"/>
                </a:solidFill>
                <a:latin typeface="Lora"/>
                <a:ea typeface="Lora"/>
                <a:cs typeface="Lora"/>
                <a:sym typeface="Lora"/>
              </a:defRPr>
            </a:lvl8pPr>
            <a:lvl9pPr lvl="8" algn="r">
              <a:buNone/>
              <a:defRPr sz="1000">
                <a:solidFill>
                  <a:srgbClr val="1D1D1B"/>
                </a:solidFill>
                <a:latin typeface="Lora"/>
                <a:ea typeface="Lora"/>
                <a:cs typeface="Lora"/>
                <a:sym typeface="Lor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7" r:id="rId5"/>
    <p:sldLayoutId id="2147483659" r:id="rId6"/>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emf"/><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2.emf"/><Relationship Id="rId4" Type="http://schemas.openxmlformats.org/officeDocument/2006/relationships/image" Target="../media/image12.svg"/></Relationships>
</file>

<file path=ppt/slides/_rels/slide1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mailto:pg50256@alunos.uminho.pt" TargetMode="External"/><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2.emf"/></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2.emf"/><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2.emf"/><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emf"/><Relationship Id="rId5" Type="http://schemas.openxmlformats.org/officeDocument/2006/relationships/image" Target="../media/image9.jpe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2"/>
          <p:cNvSpPr txBox="1">
            <a:spLocks noGrp="1"/>
          </p:cNvSpPr>
          <p:nvPr>
            <p:ph type="ctrTitle"/>
          </p:nvPr>
        </p:nvSpPr>
        <p:spPr>
          <a:xfrm>
            <a:off x="661895" y="2152547"/>
            <a:ext cx="6081806"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Two-photon direct laser writing of ultracompact </a:t>
            </a:r>
            <a:r>
              <a:rPr lang="en">
                <a:highlight>
                  <a:schemeClr val="accent1"/>
                </a:highlight>
              </a:rPr>
              <a:t>multi-lens</a:t>
            </a:r>
            <a:r>
              <a:rPr lang="en"/>
              <a:t> objectives</a:t>
            </a:r>
            <a:endParaRPr/>
          </a:p>
        </p:txBody>
      </p:sp>
      <p:pic>
        <p:nvPicPr>
          <p:cNvPr id="3" name="Picture 2" descr="A picture containing athletic game, sport&#10;&#10;Description automatically generated">
            <a:extLst>
              <a:ext uri="{FF2B5EF4-FFF2-40B4-BE49-F238E27FC236}">
                <a16:creationId xmlns:a16="http://schemas.microsoft.com/office/drawing/2014/main" id="{B85D2EF9-91B8-15A3-740A-2FB034D693E6}"/>
              </a:ext>
            </a:extLst>
          </p:cNvPr>
          <p:cNvPicPr>
            <a:picLocks noChangeAspect="1"/>
          </p:cNvPicPr>
          <p:nvPr/>
        </p:nvPicPr>
        <p:blipFill>
          <a:blip r:embed="rId3">
            <a:biLevel thresh="75000"/>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1188177" y="3468804"/>
            <a:ext cx="435428" cy="435428"/>
          </a:xfrm>
          <a:prstGeom prst="rect">
            <a:avLst/>
          </a:prstGeom>
        </p:spPr>
      </p:pic>
      <p:pic>
        <p:nvPicPr>
          <p:cNvPr id="4" name="Imagem 1">
            <a:extLst>
              <a:ext uri="{FF2B5EF4-FFF2-40B4-BE49-F238E27FC236}">
                <a16:creationId xmlns:a16="http://schemas.microsoft.com/office/drawing/2014/main" id="{01F112C9-46C7-4A77-8D8C-6E27B425590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773475B-0F56-A212-4FA6-642CA324ED92}"/>
              </a:ext>
            </a:extLst>
          </p:cNvPr>
          <p:cNvSpPr txBox="1"/>
          <p:nvPr/>
        </p:nvSpPr>
        <p:spPr>
          <a:xfrm>
            <a:off x="2892198" y="4743451"/>
            <a:ext cx="3359604" cy="307777"/>
          </a:xfrm>
          <a:prstGeom prst="rect">
            <a:avLst/>
          </a:prstGeom>
          <a:noFill/>
        </p:spPr>
        <p:txBody>
          <a:bodyPr wrap="square" rtlCol="0">
            <a:spAutoFit/>
          </a:bodyPr>
          <a:lstStyle/>
          <a:p>
            <a:pPr algn="ctr"/>
            <a:r>
              <a:rPr lang="pt-PT" i="1" err="1">
                <a:solidFill>
                  <a:schemeClr val="bg2">
                    <a:lumMod val="75000"/>
                  </a:schemeClr>
                </a:solidFill>
                <a:latin typeface="Quattrocento Sans" panose="020B0502050000020003" pitchFamily="34" charset="0"/>
              </a:rPr>
              <a:t>Nanodispositivos</a:t>
            </a:r>
            <a:r>
              <a:rPr lang="pt-PT" i="1">
                <a:solidFill>
                  <a:schemeClr val="bg2">
                    <a:lumMod val="75000"/>
                  </a:schemeClr>
                </a:solidFill>
                <a:latin typeface="Quattrocento Sans" panose="020B0502050000020003" pitchFamily="34" charset="0"/>
              </a:rPr>
              <a:t> e </a:t>
            </a:r>
            <a:r>
              <a:rPr lang="pt-PT" i="1" err="1">
                <a:solidFill>
                  <a:schemeClr val="bg2">
                    <a:lumMod val="75000"/>
                  </a:schemeClr>
                </a:solidFill>
                <a:latin typeface="Quattrocento Sans" panose="020B0502050000020003" pitchFamily="34" charset="0"/>
              </a:rPr>
              <a:t>Nanoeletrónica</a:t>
            </a:r>
            <a:endParaRPr lang="pt-PT" i="1">
              <a:solidFill>
                <a:schemeClr val="bg2">
                  <a:lumMod val="75000"/>
                </a:schemeClr>
              </a:solidFill>
              <a:latin typeface="Quattrocento Sans" panose="020B0502050000020003" pitchFamily="34" charset="0"/>
            </a:endParaRPr>
          </a:p>
        </p:txBody>
      </p:sp>
      <p:sp>
        <p:nvSpPr>
          <p:cNvPr id="6" name="TextBox 5">
            <a:extLst>
              <a:ext uri="{FF2B5EF4-FFF2-40B4-BE49-F238E27FC236}">
                <a16:creationId xmlns:a16="http://schemas.microsoft.com/office/drawing/2014/main" id="{36802FC4-3E9C-6AD8-9EA1-FA0B2621B2FC}"/>
              </a:ext>
            </a:extLst>
          </p:cNvPr>
          <p:cNvSpPr txBox="1"/>
          <p:nvPr/>
        </p:nvSpPr>
        <p:spPr>
          <a:xfrm>
            <a:off x="65901" y="4805007"/>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13/12/2022</a:t>
            </a:r>
          </a:p>
        </p:txBody>
      </p:sp>
      <p:sp>
        <p:nvSpPr>
          <p:cNvPr id="9" name="Google Shape;95;p13">
            <a:extLst>
              <a:ext uri="{FF2B5EF4-FFF2-40B4-BE49-F238E27FC236}">
                <a16:creationId xmlns:a16="http://schemas.microsoft.com/office/drawing/2014/main" id="{D3B13368-B968-64A5-F175-2B08216ACC14}"/>
              </a:ext>
            </a:extLst>
          </p:cNvPr>
          <p:cNvSpPr txBox="1">
            <a:spLocks/>
          </p:cNvSpPr>
          <p:nvPr/>
        </p:nvSpPr>
        <p:spPr>
          <a:xfrm>
            <a:off x="8543227" y="4749851"/>
            <a:ext cx="548700" cy="393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z="1000" i="1" smtClean="0">
                <a:solidFill>
                  <a:schemeClr val="bg2">
                    <a:lumMod val="75000"/>
                  </a:schemeClr>
                </a:solidFill>
                <a:latin typeface="Lora" pitchFamily="2" charset="0"/>
              </a:rPr>
              <a:pPr algn="r"/>
              <a:t>1</a:t>
            </a:fld>
            <a:endParaRPr lang="en" sz="1000" i="1">
              <a:solidFill>
                <a:schemeClr val="bg2">
                  <a:lumMod val="75000"/>
                </a:schemeClr>
              </a:solidFill>
              <a:latin typeface="Lora" pitchFamily="2" charset="0"/>
            </a:endParaRPr>
          </a:p>
        </p:txBody>
      </p:sp>
      <p:sp>
        <p:nvSpPr>
          <p:cNvPr id="2" name="Google Shape;92;p13">
            <a:extLst>
              <a:ext uri="{FF2B5EF4-FFF2-40B4-BE49-F238E27FC236}">
                <a16:creationId xmlns:a16="http://schemas.microsoft.com/office/drawing/2014/main" id="{8FC34DCA-9D93-0907-4C3B-DFAA93EEAD29}"/>
              </a:ext>
            </a:extLst>
          </p:cNvPr>
          <p:cNvSpPr txBox="1"/>
          <p:nvPr/>
        </p:nvSpPr>
        <p:spPr>
          <a:xfrm>
            <a:off x="1928259" y="3762734"/>
            <a:ext cx="4815442" cy="435428"/>
          </a:xfrm>
          <a:prstGeom prst="rect">
            <a:avLst/>
          </a:prstGeom>
          <a:noFill/>
          <a:ln>
            <a:solidFill>
              <a:schemeClr val="bg1"/>
            </a:solidFill>
          </a:ln>
        </p:spPr>
        <p:txBody>
          <a:bodyPr spcFirstLastPara="1" wrap="square" lIns="91425" tIns="91425" rIns="91425" bIns="91425" anchor="t" anchorCtr="0">
            <a:noAutofit/>
          </a:bodyPr>
          <a:lstStyle/>
          <a:p>
            <a:pPr marL="0" lvl="0" indent="0" algn="l" rtl="0">
              <a:spcBef>
                <a:spcPts val="600"/>
              </a:spcBef>
              <a:spcAft>
                <a:spcPts val="0"/>
              </a:spcAft>
              <a:buNone/>
            </a:pPr>
            <a:r>
              <a:rPr lang="pt-PT" sz="1200">
                <a:solidFill>
                  <a:schemeClr val="bg2"/>
                </a:solidFill>
                <a:latin typeface="Quattrocento Sans"/>
                <a:ea typeface="Quattrocento Sans"/>
                <a:cs typeface="Quattrocento Sans"/>
                <a:sym typeface="Quattrocento Sans"/>
              </a:rPr>
              <a:t>Timo </a:t>
            </a:r>
            <a:r>
              <a:rPr lang="pt-PT" sz="1200" err="1">
                <a:solidFill>
                  <a:schemeClr val="bg2"/>
                </a:solidFill>
                <a:latin typeface="Quattrocento Sans"/>
                <a:ea typeface="Quattrocento Sans"/>
                <a:cs typeface="Quattrocento Sans"/>
                <a:sym typeface="Quattrocento Sans"/>
              </a:rPr>
              <a:t>Gissibl</a:t>
            </a:r>
            <a:r>
              <a:rPr lang="pt-PT" sz="1200">
                <a:solidFill>
                  <a:schemeClr val="bg2"/>
                </a:solidFill>
                <a:latin typeface="Quattrocento Sans"/>
                <a:ea typeface="Quattrocento Sans"/>
                <a:cs typeface="Quattrocento Sans"/>
                <a:sym typeface="Quattrocento Sans"/>
              </a:rPr>
              <a:t> , Simon </a:t>
            </a:r>
            <a:r>
              <a:rPr lang="pt-PT" sz="1200" err="1">
                <a:solidFill>
                  <a:schemeClr val="bg2"/>
                </a:solidFill>
                <a:latin typeface="Quattrocento Sans"/>
                <a:ea typeface="Quattrocento Sans"/>
                <a:cs typeface="Quattrocento Sans"/>
                <a:sym typeface="Quattrocento Sans"/>
              </a:rPr>
              <a:t>Thiele</a:t>
            </a:r>
            <a:r>
              <a:rPr lang="pt-PT" sz="1200">
                <a:solidFill>
                  <a:schemeClr val="bg2"/>
                </a:solidFill>
                <a:latin typeface="Quattrocento Sans"/>
                <a:ea typeface="Quattrocento Sans"/>
                <a:cs typeface="Quattrocento Sans"/>
                <a:sym typeface="Quattrocento Sans"/>
              </a:rPr>
              <a:t>, </a:t>
            </a:r>
            <a:r>
              <a:rPr lang="pt-PT" sz="1200" err="1">
                <a:solidFill>
                  <a:schemeClr val="bg2"/>
                </a:solidFill>
                <a:latin typeface="Quattrocento Sans"/>
                <a:ea typeface="Quattrocento Sans"/>
                <a:cs typeface="Quattrocento Sans"/>
                <a:sym typeface="Quattrocento Sans"/>
              </a:rPr>
              <a:t>Alois</a:t>
            </a:r>
            <a:r>
              <a:rPr lang="pt-PT" sz="1200">
                <a:solidFill>
                  <a:schemeClr val="bg2"/>
                </a:solidFill>
                <a:latin typeface="Quattrocento Sans"/>
                <a:ea typeface="Quattrocento Sans"/>
                <a:cs typeface="Quattrocento Sans"/>
                <a:sym typeface="Quattrocento Sans"/>
              </a:rPr>
              <a:t> </a:t>
            </a:r>
            <a:r>
              <a:rPr lang="pt-PT" sz="1200" err="1">
                <a:solidFill>
                  <a:schemeClr val="bg2"/>
                </a:solidFill>
                <a:latin typeface="Quattrocento Sans"/>
                <a:ea typeface="Quattrocento Sans"/>
                <a:cs typeface="Quattrocento Sans"/>
                <a:sym typeface="Quattrocento Sans"/>
              </a:rPr>
              <a:t>Herkommer</a:t>
            </a:r>
            <a:r>
              <a:rPr lang="pt-PT" sz="1200">
                <a:solidFill>
                  <a:schemeClr val="bg2"/>
                </a:solidFill>
                <a:latin typeface="Quattrocento Sans"/>
                <a:ea typeface="Quattrocento Sans"/>
                <a:cs typeface="Quattrocento Sans"/>
                <a:sym typeface="Quattrocento Sans"/>
              </a:rPr>
              <a:t> </a:t>
            </a:r>
            <a:r>
              <a:rPr lang="pt-PT" sz="1200" err="1">
                <a:solidFill>
                  <a:schemeClr val="bg2"/>
                </a:solidFill>
                <a:latin typeface="Quattrocento Sans"/>
                <a:ea typeface="Quattrocento Sans"/>
                <a:cs typeface="Quattrocento Sans"/>
                <a:sym typeface="Quattrocento Sans"/>
              </a:rPr>
              <a:t>and</a:t>
            </a:r>
            <a:r>
              <a:rPr lang="pt-PT" sz="1200">
                <a:solidFill>
                  <a:schemeClr val="bg2"/>
                </a:solidFill>
                <a:latin typeface="Quattrocento Sans"/>
                <a:ea typeface="Quattrocento Sans"/>
                <a:cs typeface="Quattrocento Sans"/>
                <a:sym typeface="Quattrocento Sans"/>
              </a:rPr>
              <a:t> </a:t>
            </a:r>
            <a:r>
              <a:rPr lang="pt-PT" sz="1200" err="1">
                <a:solidFill>
                  <a:schemeClr val="bg2"/>
                </a:solidFill>
                <a:latin typeface="Quattrocento Sans"/>
                <a:ea typeface="Quattrocento Sans"/>
                <a:cs typeface="Quattrocento Sans"/>
                <a:sym typeface="Quattrocento Sans"/>
              </a:rPr>
              <a:t>Harald</a:t>
            </a:r>
            <a:r>
              <a:rPr lang="pt-PT" sz="1200">
                <a:solidFill>
                  <a:schemeClr val="bg2"/>
                </a:solidFill>
                <a:latin typeface="Quattrocento Sans"/>
                <a:ea typeface="Quattrocento Sans"/>
                <a:cs typeface="Quattrocento Sans"/>
                <a:sym typeface="Quattrocento Sans"/>
              </a:rPr>
              <a:t> </a:t>
            </a:r>
            <a:r>
              <a:rPr lang="pt-PT" sz="1200" err="1">
                <a:solidFill>
                  <a:schemeClr val="bg2"/>
                </a:solidFill>
                <a:latin typeface="Quattrocento Sans"/>
                <a:ea typeface="Quattrocento Sans"/>
                <a:cs typeface="Quattrocento Sans"/>
                <a:sym typeface="Quattrocento Sans"/>
              </a:rPr>
              <a:t>Giessen</a:t>
            </a:r>
            <a:endParaRPr sz="1200">
              <a:solidFill>
                <a:schemeClr val="bg2"/>
              </a:solidFill>
              <a:latin typeface="Quattrocento Sans"/>
              <a:ea typeface="Quattrocento Sans"/>
              <a:cs typeface="Quattrocento Sans"/>
              <a:sym typeface="Quattrocento Sans"/>
            </a:endParaRPr>
          </a:p>
          <a:p>
            <a:pPr marL="0" lvl="0" indent="0" algn="l" rtl="0">
              <a:spcBef>
                <a:spcPts val="600"/>
              </a:spcBef>
              <a:spcAft>
                <a:spcPts val="0"/>
              </a:spcAft>
              <a:buNone/>
            </a:pPr>
            <a:endParaRPr sz="1200">
              <a:latin typeface="Quattrocento Sans"/>
              <a:ea typeface="Quattrocento Sans"/>
              <a:cs typeface="Quattrocento Sans"/>
              <a:sym typeface="Quattrocento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35"/>
          <p:cNvSpPr txBox="1">
            <a:spLocks noGrp="1"/>
          </p:cNvSpPr>
          <p:nvPr>
            <p:ph type="title"/>
          </p:nvPr>
        </p:nvSpPr>
        <p:spPr>
          <a:xfrm>
            <a:off x="1472690" y="851967"/>
            <a:ext cx="3716530" cy="6418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PT" err="1"/>
              <a:t>Femtosecond</a:t>
            </a:r>
            <a:r>
              <a:rPr lang="pt-PT"/>
              <a:t> Laser </a:t>
            </a:r>
            <a:r>
              <a:rPr lang="pt-PT" err="1"/>
              <a:t>Lithography</a:t>
            </a:r>
            <a:r>
              <a:rPr lang="pt-PT"/>
              <a:t> System</a:t>
            </a:r>
            <a:endParaRPr/>
          </a:p>
        </p:txBody>
      </p:sp>
      <p:sp>
        <p:nvSpPr>
          <p:cNvPr id="413" name="Google Shape;413;p3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
        <p:nvSpPr>
          <p:cNvPr id="13" name="TextBox 12">
            <a:extLst>
              <a:ext uri="{FF2B5EF4-FFF2-40B4-BE49-F238E27FC236}">
                <a16:creationId xmlns:a16="http://schemas.microsoft.com/office/drawing/2014/main" id="{2F47976B-2178-F2A9-D3D4-A01006320B89}"/>
              </a:ext>
            </a:extLst>
          </p:cNvPr>
          <p:cNvSpPr txBox="1"/>
          <p:nvPr/>
        </p:nvSpPr>
        <p:spPr>
          <a:xfrm>
            <a:off x="73161" y="4801478"/>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13/12/2022</a:t>
            </a:r>
          </a:p>
        </p:txBody>
      </p:sp>
      <p:pic>
        <p:nvPicPr>
          <p:cNvPr id="2" name="Graphic 1" descr="3d Glasses outline">
            <a:extLst>
              <a:ext uri="{FF2B5EF4-FFF2-40B4-BE49-F238E27FC236}">
                <a16:creationId xmlns:a16="http://schemas.microsoft.com/office/drawing/2014/main" id="{CCBFDC27-5BC2-484C-8A97-C4DDF591FF6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8769" y="937574"/>
            <a:ext cx="353156" cy="353156"/>
          </a:xfrm>
          <a:prstGeom prst="rect">
            <a:avLst/>
          </a:prstGeom>
        </p:spPr>
      </p:pic>
      <p:pic>
        <p:nvPicPr>
          <p:cNvPr id="15" name="Imagem 1">
            <a:extLst>
              <a:ext uri="{FF2B5EF4-FFF2-40B4-BE49-F238E27FC236}">
                <a16:creationId xmlns:a16="http://schemas.microsoft.com/office/drawing/2014/main" id="{C9341A39-90FE-1AFA-8BAD-15DA94C87CF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A88DBDF8-7ABF-0767-129F-0108DB3275C5}"/>
              </a:ext>
            </a:extLst>
          </p:cNvPr>
          <p:cNvGrpSpPr/>
          <p:nvPr/>
        </p:nvGrpSpPr>
        <p:grpSpPr>
          <a:xfrm>
            <a:off x="2713735" y="1796702"/>
            <a:ext cx="3716530" cy="2684424"/>
            <a:chOff x="2334669" y="1911002"/>
            <a:chExt cx="3716530" cy="2684424"/>
          </a:xfrm>
        </p:grpSpPr>
        <p:pic>
          <p:nvPicPr>
            <p:cNvPr id="27" name="Picture 26">
              <a:extLst>
                <a:ext uri="{FF2B5EF4-FFF2-40B4-BE49-F238E27FC236}">
                  <a16:creationId xmlns:a16="http://schemas.microsoft.com/office/drawing/2014/main" id="{8DA3698F-8FBC-028A-FD23-A4619C585BC3}"/>
                </a:ext>
              </a:extLst>
            </p:cNvPr>
            <p:cNvPicPr>
              <a:picLocks noChangeAspect="1"/>
            </p:cNvPicPr>
            <p:nvPr/>
          </p:nvPicPr>
          <p:blipFill>
            <a:blip r:embed="rId6"/>
            <a:stretch>
              <a:fillRect/>
            </a:stretch>
          </p:blipFill>
          <p:spPr>
            <a:xfrm>
              <a:off x="2334669" y="1911002"/>
              <a:ext cx="3716529" cy="2162204"/>
            </a:xfrm>
            <a:prstGeom prst="rect">
              <a:avLst/>
            </a:prstGeom>
            <a:ln>
              <a:solidFill>
                <a:schemeClr val="accent1">
                  <a:lumMod val="50000"/>
                </a:schemeClr>
              </a:solidFill>
            </a:ln>
          </p:spPr>
        </p:pic>
        <p:sp>
          <p:nvSpPr>
            <p:cNvPr id="28" name="TextBox 27">
              <a:extLst>
                <a:ext uri="{FF2B5EF4-FFF2-40B4-BE49-F238E27FC236}">
                  <a16:creationId xmlns:a16="http://schemas.microsoft.com/office/drawing/2014/main" id="{7D5F9AD1-CCBE-AD0F-EAE8-597496B0D29E}"/>
                </a:ext>
              </a:extLst>
            </p:cNvPr>
            <p:cNvSpPr txBox="1"/>
            <p:nvPr/>
          </p:nvSpPr>
          <p:spPr>
            <a:xfrm>
              <a:off x="2334669" y="4195316"/>
              <a:ext cx="3716530" cy="400110"/>
            </a:xfrm>
            <a:prstGeom prst="rect">
              <a:avLst/>
            </a:prstGeom>
            <a:noFill/>
          </p:spPr>
          <p:txBody>
            <a:bodyPr wrap="square" rtlCol="0">
              <a:spAutoFit/>
            </a:bodyPr>
            <a:lstStyle/>
            <a:p>
              <a:r>
                <a:rPr lang="pt-PT" sz="1000" i="1" dirty="0">
                  <a:latin typeface="Quattrocento Sans" panose="020B0502050000020003" pitchFamily="34" charset="0"/>
                </a:rPr>
                <a:t>Figure 7 – </a:t>
              </a:r>
              <a:r>
                <a:rPr lang="pt-PT" sz="1000" i="1" dirty="0" err="1">
                  <a:latin typeface="Quattrocento Sans" panose="020B0502050000020003" pitchFamily="34" charset="0"/>
                </a:rPr>
                <a:t>Example</a:t>
              </a:r>
              <a:r>
                <a:rPr lang="pt-PT" sz="1000" i="1" dirty="0">
                  <a:latin typeface="Quattrocento Sans" panose="020B0502050000020003" pitchFamily="34" charset="0"/>
                </a:rPr>
                <a:t> </a:t>
              </a:r>
              <a:r>
                <a:rPr lang="pt-PT" sz="1000" i="1" dirty="0" err="1">
                  <a:latin typeface="Quattrocento Sans" panose="020B0502050000020003" pitchFamily="34" charset="0"/>
                </a:rPr>
                <a:t>of</a:t>
              </a:r>
              <a:r>
                <a:rPr lang="pt-PT" sz="1000" i="1" dirty="0">
                  <a:latin typeface="Quattrocento Sans" panose="020B0502050000020003" pitchFamily="34" charset="0"/>
                </a:rPr>
                <a:t> a </a:t>
              </a:r>
              <a:r>
                <a:rPr lang="pt-PT" sz="1000" i="1" dirty="0" err="1">
                  <a:latin typeface="Quattrocento Sans" panose="020B0502050000020003" pitchFamily="34" charset="0"/>
                </a:rPr>
                <a:t>Nanoscribe</a:t>
              </a:r>
              <a:r>
                <a:rPr lang="pt-PT" sz="1000" i="1" dirty="0">
                  <a:latin typeface="Quattrocento Sans" panose="020B0502050000020003" pitchFamily="34" charset="0"/>
                </a:rPr>
                <a:t> </a:t>
              </a:r>
              <a:r>
                <a:rPr lang="pt-PT" sz="1000" i="1" dirty="0" err="1">
                  <a:latin typeface="Quattrocento Sans" panose="020B0502050000020003" pitchFamily="34" charset="0"/>
                </a:rPr>
                <a:t>Photonic</a:t>
              </a:r>
              <a:r>
                <a:rPr lang="pt-PT" sz="1000" i="1" dirty="0">
                  <a:latin typeface="Quattrocento Sans" panose="020B0502050000020003" pitchFamily="34" charset="0"/>
                </a:rPr>
                <a:t> Professional GT 3D </a:t>
              </a:r>
              <a:r>
                <a:rPr lang="pt-PT" sz="1000" i="1" dirty="0" err="1">
                  <a:latin typeface="Quattrocento Sans" panose="020B0502050000020003" pitchFamily="34" charset="0"/>
                </a:rPr>
                <a:t>Printer</a:t>
              </a:r>
              <a:endParaRPr lang="pt-PT" sz="1000" i="1" dirty="0">
                <a:latin typeface="Quattrocento Sans" panose="020B0502050000020003" pitchFamily="34" charset="0"/>
              </a:endParaRPr>
            </a:p>
          </p:txBody>
        </p:sp>
      </p:grpSp>
    </p:spTree>
    <p:extLst>
      <p:ext uri="{BB962C8B-B14F-4D97-AF65-F5344CB8AC3E}">
        <p14:creationId xmlns:p14="http://schemas.microsoft.com/office/powerpoint/2010/main" val="8324364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5"/>
          <p:cNvSpPr txBox="1">
            <a:spLocks noGrp="1"/>
          </p:cNvSpPr>
          <p:nvPr>
            <p:ph type="ctrTitle"/>
          </p:nvPr>
        </p:nvSpPr>
        <p:spPr>
          <a:xfrm>
            <a:off x="2022300" y="2141500"/>
            <a:ext cx="3913680" cy="86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Results, their Discussion and Conclusions </a:t>
            </a:r>
            <a:endParaRPr sz="2400"/>
          </a:p>
        </p:txBody>
      </p:sp>
      <p:sp>
        <p:nvSpPr>
          <p:cNvPr id="112" name="Google Shape;112;p15"/>
          <p:cNvSpPr txBox="1"/>
          <p:nvPr/>
        </p:nvSpPr>
        <p:spPr>
          <a:xfrm>
            <a:off x="1133975" y="2291150"/>
            <a:ext cx="543900" cy="56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Lora"/>
                <a:ea typeface="Lora"/>
                <a:cs typeface="Lora"/>
                <a:sym typeface="Lora"/>
              </a:rPr>
              <a:t>3</a:t>
            </a:r>
            <a:endParaRPr sz="2400">
              <a:latin typeface="Lora"/>
              <a:ea typeface="Lora"/>
              <a:cs typeface="Lora"/>
              <a:sym typeface="Lora"/>
            </a:endParaRPr>
          </a:p>
        </p:txBody>
      </p:sp>
      <p:sp>
        <p:nvSpPr>
          <p:cNvPr id="113" name="Google Shape;113;p15"/>
          <p:cNvSpPr txBox="1">
            <a:spLocks noGrp="1"/>
          </p:cNvSpPr>
          <p:nvPr>
            <p:ph type="sldNum" idx="12"/>
          </p:nvPr>
        </p:nvSpPr>
        <p:spPr>
          <a:xfrm>
            <a:off x="8534339" y="4792762"/>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
        <p:nvSpPr>
          <p:cNvPr id="2" name="TextBox 1">
            <a:extLst>
              <a:ext uri="{FF2B5EF4-FFF2-40B4-BE49-F238E27FC236}">
                <a16:creationId xmlns:a16="http://schemas.microsoft.com/office/drawing/2014/main" id="{8481656F-DC36-EBFB-00BC-9BDF1DCADCDC}"/>
              </a:ext>
            </a:extLst>
          </p:cNvPr>
          <p:cNvSpPr txBox="1"/>
          <p:nvPr/>
        </p:nvSpPr>
        <p:spPr>
          <a:xfrm>
            <a:off x="2892198" y="4793279"/>
            <a:ext cx="3359604" cy="307777"/>
          </a:xfrm>
          <a:prstGeom prst="rect">
            <a:avLst/>
          </a:prstGeom>
          <a:noFill/>
        </p:spPr>
        <p:txBody>
          <a:bodyPr wrap="square" rtlCol="0">
            <a:spAutoFit/>
          </a:bodyPr>
          <a:lstStyle/>
          <a:p>
            <a:pPr algn="ctr"/>
            <a:r>
              <a:rPr lang="pt-PT" i="1" err="1">
                <a:solidFill>
                  <a:schemeClr val="bg2">
                    <a:lumMod val="75000"/>
                  </a:schemeClr>
                </a:solidFill>
                <a:latin typeface="Quattrocento Sans" panose="020B0502050000020003" pitchFamily="34" charset="0"/>
              </a:rPr>
              <a:t>Nanodispositivos</a:t>
            </a:r>
            <a:r>
              <a:rPr lang="pt-PT" i="1">
                <a:solidFill>
                  <a:schemeClr val="bg2">
                    <a:lumMod val="75000"/>
                  </a:schemeClr>
                </a:solidFill>
                <a:latin typeface="Quattrocento Sans" panose="020B0502050000020003" pitchFamily="34" charset="0"/>
              </a:rPr>
              <a:t> e </a:t>
            </a:r>
            <a:r>
              <a:rPr lang="pt-PT" i="1" err="1">
                <a:solidFill>
                  <a:schemeClr val="bg2">
                    <a:lumMod val="75000"/>
                  </a:schemeClr>
                </a:solidFill>
                <a:latin typeface="Quattrocento Sans" panose="020B0502050000020003" pitchFamily="34" charset="0"/>
              </a:rPr>
              <a:t>Nanoeletrónica</a:t>
            </a:r>
            <a:endParaRPr lang="pt-PT" i="1">
              <a:solidFill>
                <a:schemeClr val="bg2">
                  <a:lumMod val="75000"/>
                </a:schemeClr>
              </a:solidFill>
              <a:latin typeface="Quattrocento Sans" panose="020B0502050000020003" pitchFamily="34" charset="0"/>
            </a:endParaRPr>
          </a:p>
        </p:txBody>
      </p:sp>
      <p:sp>
        <p:nvSpPr>
          <p:cNvPr id="3" name="TextBox 2">
            <a:extLst>
              <a:ext uri="{FF2B5EF4-FFF2-40B4-BE49-F238E27FC236}">
                <a16:creationId xmlns:a16="http://schemas.microsoft.com/office/drawing/2014/main" id="{2FCAE91A-3E16-B3C1-C1CB-8885437FE829}"/>
              </a:ext>
            </a:extLst>
          </p:cNvPr>
          <p:cNvSpPr txBox="1"/>
          <p:nvPr/>
        </p:nvSpPr>
        <p:spPr>
          <a:xfrm>
            <a:off x="144781" y="4824058"/>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13/12/2022</a:t>
            </a:r>
          </a:p>
        </p:txBody>
      </p:sp>
      <p:pic>
        <p:nvPicPr>
          <p:cNvPr id="4" name="Imagem 1">
            <a:extLst>
              <a:ext uri="{FF2B5EF4-FFF2-40B4-BE49-F238E27FC236}">
                <a16:creationId xmlns:a16="http://schemas.microsoft.com/office/drawing/2014/main" id="{B2E58494-88D9-3F1A-4779-99CBF5BC9B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61442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19E5C8E-B357-9676-6339-F314354252E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grpSp>
        <p:nvGrpSpPr>
          <p:cNvPr id="10" name="Group 9">
            <a:extLst>
              <a:ext uri="{FF2B5EF4-FFF2-40B4-BE49-F238E27FC236}">
                <a16:creationId xmlns:a16="http://schemas.microsoft.com/office/drawing/2014/main" id="{8930D711-891B-DDD8-346A-3DF02473FE63}"/>
              </a:ext>
            </a:extLst>
          </p:cNvPr>
          <p:cNvGrpSpPr/>
          <p:nvPr/>
        </p:nvGrpSpPr>
        <p:grpSpPr>
          <a:xfrm>
            <a:off x="326423" y="0"/>
            <a:ext cx="3911002" cy="4899398"/>
            <a:chOff x="2519263" y="80203"/>
            <a:chExt cx="3911002" cy="4899398"/>
          </a:xfrm>
        </p:grpSpPr>
        <p:pic>
          <p:nvPicPr>
            <p:cNvPr id="4" name="Picture 3">
              <a:extLst>
                <a:ext uri="{FF2B5EF4-FFF2-40B4-BE49-F238E27FC236}">
                  <a16:creationId xmlns:a16="http://schemas.microsoft.com/office/drawing/2014/main" id="{28F37ACF-7A79-66E5-F89E-DFE4D0A27065}"/>
                </a:ext>
              </a:extLst>
            </p:cNvPr>
            <p:cNvPicPr>
              <a:picLocks noChangeAspect="1"/>
            </p:cNvPicPr>
            <p:nvPr/>
          </p:nvPicPr>
          <p:blipFill>
            <a:blip r:embed="rId3"/>
            <a:stretch>
              <a:fillRect/>
            </a:stretch>
          </p:blipFill>
          <p:spPr>
            <a:xfrm>
              <a:off x="2519263" y="80203"/>
              <a:ext cx="3706876" cy="4499288"/>
            </a:xfrm>
            <a:prstGeom prst="rect">
              <a:avLst/>
            </a:prstGeom>
            <a:ln>
              <a:noFill/>
            </a:ln>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4803E240-FC7A-06D7-660E-77C8BC400C0F}"/>
                    </a:ext>
                  </a:extLst>
                </p:cNvPr>
                <p:cNvSpPr txBox="1"/>
                <p:nvPr/>
              </p:nvSpPr>
              <p:spPr>
                <a:xfrm>
                  <a:off x="2713735" y="4579491"/>
                  <a:ext cx="3716530" cy="400110"/>
                </a:xfrm>
                <a:prstGeom prst="rect">
                  <a:avLst/>
                </a:prstGeom>
                <a:noFill/>
                <a:ln>
                  <a:noFill/>
                </a:ln>
              </p:spPr>
              <p:txBody>
                <a:bodyPr wrap="square" rtlCol="0">
                  <a:spAutoFit/>
                </a:bodyPr>
                <a:lstStyle/>
                <a:p>
                  <a:r>
                    <a:rPr lang="pt-PT" sz="1000" i="1">
                      <a:latin typeface="Quattrocento Sans" panose="020B0502050000020003" pitchFamily="34" charset="0"/>
                    </a:rPr>
                    <a:t>Figure 9 – </a:t>
                  </a:r>
                  <a:r>
                    <a:rPr lang="pt-PT" sz="1000" i="1" err="1">
                      <a:latin typeface="Quattrocento Sans" panose="020B0502050000020003" pitchFamily="34" charset="0"/>
                    </a:rPr>
                    <a:t>Comparison</a:t>
                  </a:r>
                  <a:r>
                    <a:rPr lang="pt-PT" sz="1000" i="1">
                      <a:latin typeface="Quattrocento Sans" panose="020B0502050000020003" pitchFamily="34" charset="0"/>
                    </a:rPr>
                    <a:t> </a:t>
                  </a:r>
                  <a:r>
                    <a:rPr lang="pt-PT" sz="1000" i="1" err="1">
                      <a:latin typeface="Quattrocento Sans" panose="020B0502050000020003" pitchFamily="34" charset="0"/>
                    </a:rPr>
                    <a:t>of</a:t>
                  </a:r>
                  <a:r>
                    <a:rPr lang="pt-PT" sz="1000" i="1">
                      <a:latin typeface="Quattrocento Sans" panose="020B0502050000020003" pitchFamily="34" charset="0"/>
                    </a:rPr>
                    <a:t> </a:t>
                  </a:r>
                  <a:r>
                    <a:rPr lang="pt-PT" sz="1000" i="1" err="1">
                      <a:latin typeface="Quattrocento Sans" panose="020B0502050000020003" pitchFamily="34" charset="0"/>
                    </a:rPr>
                    <a:t>singlet</a:t>
                  </a:r>
                  <a:r>
                    <a:rPr lang="pt-PT" sz="1000" i="1">
                      <a:latin typeface="Quattrocento Sans" panose="020B0502050000020003" pitchFamily="34" charset="0"/>
                    </a:rPr>
                    <a:t>, </a:t>
                  </a:r>
                  <a:r>
                    <a:rPr lang="pt-PT" sz="1000" i="1" err="1">
                      <a:latin typeface="Quattrocento Sans" panose="020B0502050000020003" pitchFamily="34" charset="0"/>
                    </a:rPr>
                    <a:t>doublet</a:t>
                  </a:r>
                  <a:r>
                    <a:rPr lang="pt-PT" sz="1000" i="1">
                      <a:latin typeface="Quattrocento Sans" panose="020B0502050000020003" pitchFamily="34" charset="0"/>
                    </a:rPr>
                    <a:t> </a:t>
                  </a:r>
                  <a:r>
                    <a:rPr lang="pt-PT" sz="1000" i="1" err="1">
                      <a:latin typeface="Quattrocento Sans" panose="020B0502050000020003" pitchFamily="34" charset="0"/>
                    </a:rPr>
                    <a:t>and</a:t>
                  </a:r>
                  <a:r>
                    <a:rPr lang="pt-PT" sz="1000" i="1">
                      <a:latin typeface="Quattrocento Sans" panose="020B0502050000020003" pitchFamily="34" charset="0"/>
                    </a:rPr>
                    <a:t> </a:t>
                  </a:r>
                  <a:r>
                    <a:rPr lang="pt-PT" sz="1000" i="1" err="1">
                      <a:latin typeface="Quattrocento Sans" panose="020B0502050000020003" pitchFamily="34" charset="0"/>
                    </a:rPr>
                    <a:t>triplet</a:t>
                  </a:r>
                  <a:r>
                    <a:rPr lang="pt-PT" sz="1000" i="1">
                      <a:latin typeface="Quattrocento Sans" panose="020B0502050000020003" pitchFamily="34" charset="0"/>
                    </a:rPr>
                    <a:t> </a:t>
                  </a:r>
                  <a:r>
                    <a:rPr lang="pt-PT" sz="1000" i="1" err="1">
                      <a:latin typeface="Quattrocento Sans" panose="020B0502050000020003" pitchFamily="34" charset="0"/>
                    </a:rPr>
                    <a:t>printed</a:t>
                  </a:r>
                  <a:r>
                    <a:rPr lang="pt-PT" sz="1000" i="1">
                      <a:latin typeface="Quattrocento Sans" panose="020B0502050000020003" pitchFamily="34" charset="0"/>
                    </a:rPr>
                    <a:t> </a:t>
                  </a:r>
                  <a:r>
                    <a:rPr lang="pt-PT" sz="1000" i="1" err="1">
                      <a:latin typeface="Quattrocento Sans" panose="020B0502050000020003" pitchFamily="34" charset="0"/>
                    </a:rPr>
                    <a:t>lens</a:t>
                  </a:r>
                  <a:r>
                    <a:rPr lang="pt-PT" sz="1000" i="1">
                      <a:latin typeface="Quattrocento Sans" panose="020B0502050000020003" pitchFamily="34" charset="0"/>
                    </a:rPr>
                    <a:t> </a:t>
                  </a:r>
                  <a:r>
                    <a:rPr lang="pt-PT" sz="1000" i="1" err="1">
                      <a:latin typeface="Quattrocento Sans" panose="020B0502050000020003" pitchFamily="34" charset="0"/>
                    </a:rPr>
                    <a:t>systems</a:t>
                  </a:r>
                  <a:r>
                    <a:rPr lang="pt-PT" sz="1000" i="1">
                      <a:latin typeface="Quattrocento Sans" panose="020B0502050000020003" pitchFamily="34" charset="0"/>
                    </a:rPr>
                    <a:t>, </a:t>
                  </a:r>
                  <a:r>
                    <a:rPr lang="pt-PT" sz="1000" i="1" err="1">
                      <a:latin typeface="Quattrocento Sans" panose="020B0502050000020003" pitchFamily="34" charset="0"/>
                    </a:rPr>
                    <a:t>fabricated</a:t>
                  </a:r>
                  <a:r>
                    <a:rPr lang="pt-PT" sz="1000" i="1">
                      <a:latin typeface="Quattrocento Sans" panose="020B0502050000020003" pitchFamily="34" charset="0"/>
                    </a:rPr>
                    <a:t> </a:t>
                  </a:r>
                  <a:r>
                    <a:rPr lang="pt-PT" sz="1000" i="1" err="1">
                      <a:latin typeface="Quattrocento Sans" panose="020B0502050000020003" pitchFamily="34" charset="0"/>
                    </a:rPr>
                    <a:t>on</a:t>
                  </a:r>
                  <a:r>
                    <a:rPr lang="pt-PT" sz="1000" i="1">
                      <a:latin typeface="Quattrocento Sans" panose="020B0502050000020003" pitchFamily="34" charset="0"/>
                    </a:rPr>
                    <a:t> a </a:t>
                  </a:r>
                  <a14:m>
                    <m:oMath xmlns:m="http://schemas.openxmlformats.org/officeDocument/2006/math">
                      <m:r>
                        <a:rPr lang="pt-PT" sz="1000" b="0" i="1" smtClean="0">
                          <a:latin typeface="Cambria Math" panose="02040503050406030204" pitchFamily="18" charset="0"/>
                        </a:rPr>
                        <m:t>170 </m:t>
                      </m:r>
                      <m:r>
                        <a:rPr lang="pt-PT" sz="1000" b="0" i="1" smtClean="0">
                          <a:latin typeface="Cambria Math" panose="02040503050406030204" pitchFamily="18" charset="0"/>
                        </a:rPr>
                        <m:t>𝜇</m:t>
                      </m:r>
                      <m:r>
                        <a:rPr lang="pt-PT" sz="1000" b="0" i="1" smtClean="0">
                          <a:latin typeface="Cambria Math" panose="02040503050406030204" pitchFamily="18" charset="0"/>
                        </a:rPr>
                        <m:t>𝑚</m:t>
                      </m:r>
                      <m:r>
                        <a:rPr lang="pt-PT" sz="1000" b="0" i="1" smtClean="0">
                          <a:latin typeface="Cambria Math" panose="02040503050406030204" pitchFamily="18" charset="0"/>
                        </a:rPr>
                        <m:t> </m:t>
                      </m:r>
                    </m:oMath>
                  </a14:m>
                  <a:r>
                    <a:rPr lang="pt-PT" sz="1000" i="1" err="1">
                      <a:latin typeface="Quattrocento Sans" panose="020B0502050000020003" pitchFamily="34" charset="0"/>
                    </a:rPr>
                    <a:t>thick</a:t>
                  </a:r>
                  <a:r>
                    <a:rPr lang="pt-PT" sz="1000" i="1">
                      <a:latin typeface="Quattrocento Sans" panose="020B0502050000020003" pitchFamily="34" charset="0"/>
                    </a:rPr>
                    <a:t> </a:t>
                  </a:r>
                  <a:r>
                    <a:rPr lang="pt-PT" sz="1000" i="1" err="1">
                      <a:latin typeface="Quattrocento Sans" panose="020B0502050000020003" pitchFamily="34" charset="0"/>
                    </a:rPr>
                    <a:t>glass</a:t>
                  </a:r>
                  <a:r>
                    <a:rPr lang="pt-PT" sz="1000" i="1">
                      <a:latin typeface="Quattrocento Sans" panose="020B0502050000020003" pitchFamily="34" charset="0"/>
                    </a:rPr>
                    <a:t> </a:t>
                  </a:r>
                  <a:r>
                    <a:rPr lang="pt-PT" sz="1000" i="1" err="1">
                      <a:latin typeface="Quattrocento Sans" panose="020B0502050000020003" pitchFamily="34" charset="0"/>
                    </a:rPr>
                    <a:t>substrate</a:t>
                  </a:r>
                  <a:r>
                    <a:rPr lang="pt-PT" sz="1000" i="1">
                      <a:latin typeface="Quattrocento Sans" panose="020B0502050000020003" pitchFamily="34" charset="0"/>
                    </a:rPr>
                    <a:t>.</a:t>
                  </a:r>
                </a:p>
              </p:txBody>
            </p:sp>
          </mc:Choice>
          <mc:Fallback xmlns="">
            <p:sp>
              <p:nvSpPr>
                <p:cNvPr id="7" name="TextBox 6">
                  <a:extLst>
                    <a:ext uri="{FF2B5EF4-FFF2-40B4-BE49-F238E27FC236}">
                      <a16:creationId xmlns:a16="http://schemas.microsoft.com/office/drawing/2014/main" id="{4803E240-FC7A-06D7-660E-77C8BC400C0F}"/>
                    </a:ext>
                  </a:extLst>
                </p:cNvPr>
                <p:cNvSpPr txBox="1">
                  <a:spLocks noRot="1" noChangeAspect="1" noMove="1" noResize="1" noEditPoints="1" noAdjustHandles="1" noChangeArrowheads="1" noChangeShapeType="1" noTextEdit="1"/>
                </p:cNvSpPr>
                <p:nvPr/>
              </p:nvSpPr>
              <p:spPr>
                <a:xfrm>
                  <a:off x="2713735" y="4579491"/>
                  <a:ext cx="3716530" cy="400110"/>
                </a:xfrm>
                <a:prstGeom prst="rect">
                  <a:avLst/>
                </a:prstGeom>
                <a:blipFill>
                  <a:blip r:embed="rId4"/>
                  <a:stretch>
                    <a:fillRect b="-6061"/>
                  </a:stretch>
                </a:blipFill>
                <a:ln>
                  <a:noFill/>
                </a:ln>
              </p:spPr>
              <p:txBody>
                <a:bodyPr/>
                <a:lstStyle/>
                <a:p>
                  <a:r>
                    <a:rPr lang="pt-PT">
                      <a:noFill/>
                    </a:rPr>
                    <a:t> </a:t>
                  </a:r>
                </a:p>
              </p:txBody>
            </p:sp>
          </mc:Fallback>
        </mc:AlternateContent>
      </p:grpSp>
      <p:grpSp>
        <p:nvGrpSpPr>
          <p:cNvPr id="3" name="Group 2">
            <a:extLst>
              <a:ext uri="{FF2B5EF4-FFF2-40B4-BE49-F238E27FC236}">
                <a16:creationId xmlns:a16="http://schemas.microsoft.com/office/drawing/2014/main" id="{CD5B8673-01E2-6776-D7BA-015C45C427F3}"/>
              </a:ext>
            </a:extLst>
          </p:cNvPr>
          <p:cNvGrpSpPr/>
          <p:nvPr/>
        </p:nvGrpSpPr>
        <p:grpSpPr>
          <a:xfrm>
            <a:off x="4399783" y="24488"/>
            <a:ext cx="4417794" cy="4980727"/>
            <a:chOff x="4419323" y="102741"/>
            <a:chExt cx="4417794" cy="4980727"/>
          </a:xfrm>
        </p:grpSpPr>
        <p:pic>
          <p:nvPicPr>
            <p:cNvPr id="5" name="Picture 4">
              <a:extLst>
                <a:ext uri="{FF2B5EF4-FFF2-40B4-BE49-F238E27FC236}">
                  <a16:creationId xmlns:a16="http://schemas.microsoft.com/office/drawing/2014/main" id="{F3D387C0-5684-9429-AA31-536EEC29506C}"/>
                </a:ext>
              </a:extLst>
            </p:cNvPr>
            <p:cNvPicPr>
              <a:picLocks noChangeAspect="1"/>
            </p:cNvPicPr>
            <p:nvPr/>
          </p:nvPicPr>
          <p:blipFill>
            <a:blip r:embed="rId5"/>
            <a:stretch>
              <a:fillRect/>
            </a:stretch>
          </p:blipFill>
          <p:spPr>
            <a:xfrm>
              <a:off x="4419323" y="102741"/>
              <a:ext cx="4144737" cy="4426729"/>
            </a:xfrm>
            <a:prstGeom prst="rect">
              <a:avLst/>
            </a:prstGeom>
          </p:spPr>
        </p:pic>
        <p:sp>
          <p:nvSpPr>
            <p:cNvPr id="6" name="TextBox 5">
              <a:extLst>
                <a:ext uri="{FF2B5EF4-FFF2-40B4-BE49-F238E27FC236}">
                  <a16:creationId xmlns:a16="http://schemas.microsoft.com/office/drawing/2014/main" id="{2C3E3A17-0FE9-7399-1E77-BE31CEC244DC}"/>
                </a:ext>
              </a:extLst>
            </p:cNvPr>
            <p:cNvSpPr txBox="1"/>
            <p:nvPr/>
          </p:nvSpPr>
          <p:spPr>
            <a:xfrm>
              <a:off x="4419323" y="4529470"/>
              <a:ext cx="4417794" cy="553998"/>
            </a:xfrm>
            <a:prstGeom prst="rect">
              <a:avLst/>
            </a:prstGeom>
            <a:noFill/>
          </p:spPr>
          <p:txBody>
            <a:bodyPr wrap="square" rtlCol="0">
              <a:spAutoFit/>
            </a:bodyPr>
            <a:lstStyle/>
            <a:p>
              <a:r>
                <a:rPr lang="pt-PT" sz="1000" i="1">
                  <a:latin typeface="Quattrocento Sans" panose="020B0502050000020003" pitchFamily="34" charset="0"/>
                </a:rPr>
                <a:t>Figure 10 – </a:t>
              </a:r>
              <a:r>
                <a:rPr lang="en-US" sz="1000" i="1">
                  <a:latin typeface="Quattrocento Sans" panose="020B0502050000020003" pitchFamily="34" charset="0"/>
                </a:rPr>
                <a:t>Performance measurement using the USAF 1951 resolution test chart, the Telefunken </a:t>
              </a:r>
              <a:r>
                <a:rPr lang="en-US" sz="1000" i="1" err="1">
                  <a:latin typeface="Quattrocento Sans" panose="020B0502050000020003" pitchFamily="34" charset="0"/>
                </a:rPr>
                <a:t>FuBK</a:t>
              </a:r>
              <a:r>
                <a:rPr lang="en-US" sz="1000" i="1">
                  <a:latin typeface="Quattrocento Sans" panose="020B0502050000020003" pitchFamily="34" charset="0"/>
                </a:rPr>
                <a:t> test card and the knife-edge methodology to</a:t>
              </a:r>
            </a:p>
            <a:p>
              <a:r>
                <a:rPr lang="en-US" sz="1000" i="1">
                  <a:latin typeface="Quattrocento Sans" panose="020B0502050000020003" pitchFamily="34" charset="0"/>
                </a:rPr>
                <a:t>determine the MTF.</a:t>
              </a:r>
              <a:endParaRPr lang="pt-PT" sz="1000" i="1">
                <a:latin typeface="Quattrocento Sans" panose="020B0502050000020003" pitchFamily="34" charset="0"/>
              </a:endParaRPr>
            </a:p>
          </p:txBody>
        </p:sp>
      </p:grpSp>
    </p:spTree>
    <p:extLst>
      <p:ext uri="{BB962C8B-B14F-4D97-AF65-F5344CB8AC3E}">
        <p14:creationId xmlns:p14="http://schemas.microsoft.com/office/powerpoint/2010/main" val="39670540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19E5C8E-B357-9676-6339-F314354252E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grpSp>
        <p:nvGrpSpPr>
          <p:cNvPr id="14" name="Group 13">
            <a:extLst>
              <a:ext uri="{FF2B5EF4-FFF2-40B4-BE49-F238E27FC236}">
                <a16:creationId xmlns:a16="http://schemas.microsoft.com/office/drawing/2014/main" id="{1196D88B-A2A0-C1C1-7165-8614D1B6A903}"/>
              </a:ext>
            </a:extLst>
          </p:cNvPr>
          <p:cNvGrpSpPr/>
          <p:nvPr/>
        </p:nvGrpSpPr>
        <p:grpSpPr>
          <a:xfrm>
            <a:off x="606272" y="127873"/>
            <a:ext cx="3965727" cy="2443877"/>
            <a:chOff x="448066" y="1269914"/>
            <a:chExt cx="4260741" cy="2719403"/>
          </a:xfrm>
        </p:grpSpPr>
        <p:pic>
          <p:nvPicPr>
            <p:cNvPr id="15" name="Picture 14">
              <a:extLst>
                <a:ext uri="{FF2B5EF4-FFF2-40B4-BE49-F238E27FC236}">
                  <a16:creationId xmlns:a16="http://schemas.microsoft.com/office/drawing/2014/main" id="{E17115C1-0096-0FDA-1FF5-B1E88F1A7C83}"/>
                </a:ext>
              </a:extLst>
            </p:cNvPr>
            <p:cNvPicPr>
              <a:picLocks noChangeAspect="1"/>
            </p:cNvPicPr>
            <p:nvPr/>
          </p:nvPicPr>
          <p:blipFill>
            <a:blip r:embed="rId3"/>
            <a:stretch>
              <a:fillRect/>
            </a:stretch>
          </p:blipFill>
          <p:spPr>
            <a:xfrm>
              <a:off x="448066" y="1269914"/>
              <a:ext cx="4260741" cy="2208605"/>
            </a:xfrm>
            <a:prstGeom prst="rect">
              <a:avLst/>
            </a:prstGeom>
          </p:spPr>
        </p:pic>
        <p:sp>
          <p:nvSpPr>
            <p:cNvPr id="16" name="TextBox 15">
              <a:extLst>
                <a:ext uri="{FF2B5EF4-FFF2-40B4-BE49-F238E27FC236}">
                  <a16:creationId xmlns:a16="http://schemas.microsoft.com/office/drawing/2014/main" id="{2C566C04-DA0E-5430-A545-44D4EB63309D}"/>
                </a:ext>
              </a:extLst>
            </p:cNvPr>
            <p:cNvSpPr txBox="1"/>
            <p:nvPr/>
          </p:nvSpPr>
          <p:spPr>
            <a:xfrm>
              <a:off x="855470" y="3551123"/>
              <a:ext cx="3716530" cy="438194"/>
            </a:xfrm>
            <a:prstGeom prst="rect">
              <a:avLst/>
            </a:prstGeom>
            <a:noFill/>
          </p:spPr>
          <p:txBody>
            <a:bodyPr wrap="square" rtlCol="0">
              <a:spAutoFit/>
            </a:bodyPr>
            <a:lstStyle/>
            <a:p>
              <a:r>
                <a:rPr lang="pt-PT" sz="1000" i="1">
                  <a:latin typeface="Quattrocento Sans" panose="020B0502050000020003" pitchFamily="34" charset="0"/>
                </a:rPr>
                <a:t>Figure 11 – </a:t>
              </a:r>
              <a:r>
                <a:rPr lang="en-US" sz="1000" i="1">
                  <a:latin typeface="Quattrocento Sans" panose="020B0502050000020003" pitchFamily="34" charset="0"/>
                </a:rPr>
                <a:t>Measurement of the longitudinal (axial) chromatic aberration.</a:t>
              </a:r>
              <a:endParaRPr lang="pt-PT" sz="1000" i="1">
                <a:latin typeface="Quattrocento Sans" panose="020B0502050000020003" pitchFamily="34" charset="0"/>
              </a:endParaRPr>
            </a:p>
          </p:txBody>
        </p:sp>
      </p:grpSp>
      <p:grpSp>
        <p:nvGrpSpPr>
          <p:cNvPr id="3" name="Group 2">
            <a:extLst>
              <a:ext uri="{FF2B5EF4-FFF2-40B4-BE49-F238E27FC236}">
                <a16:creationId xmlns:a16="http://schemas.microsoft.com/office/drawing/2014/main" id="{550B7111-9583-6C0B-31EE-1A2779C3F6FF}"/>
              </a:ext>
            </a:extLst>
          </p:cNvPr>
          <p:cNvGrpSpPr/>
          <p:nvPr/>
        </p:nvGrpSpPr>
        <p:grpSpPr>
          <a:xfrm>
            <a:off x="5405663" y="632388"/>
            <a:ext cx="2885582" cy="3732558"/>
            <a:chOff x="740774" y="675203"/>
            <a:chExt cx="2667137" cy="3509068"/>
          </a:xfrm>
        </p:grpSpPr>
        <p:pic>
          <p:nvPicPr>
            <p:cNvPr id="4" name="Picture 3">
              <a:extLst>
                <a:ext uri="{FF2B5EF4-FFF2-40B4-BE49-F238E27FC236}">
                  <a16:creationId xmlns:a16="http://schemas.microsoft.com/office/drawing/2014/main" id="{DB13182B-B3CB-1B44-4946-2854DB1C0346}"/>
                </a:ext>
              </a:extLst>
            </p:cNvPr>
            <p:cNvPicPr>
              <a:picLocks noChangeAspect="1"/>
            </p:cNvPicPr>
            <p:nvPr/>
          </p:nvPicPr>
          <p:blipFill>
            <a:blip r:embed="rId4"/>
            <a:stretch>
              <a:fillRect/>
            </a:stretch>
          </p:blipFill>
          <p:spPr>
            <a:xfrm>
              <a:off x="740774" y="675203"/>
              <a:ext cx="2667137" cy="2946551"/>
            </a:xfrm>
            <a:prstGeom prst="rect">
              <a:avLst/>
            </a:prstGeom>
          </p:spPr>
        </p:pic>
        <p:sp>
          <p:nvSpPr>
            <p:cNvPr id="5" name="TextBox 4">
              <a:extLst>
                <a:ext uri="{FF2B5EF4-FFF2-40B4-BE49-F238E27FC236}">
                  <a16:creationId xmlns:a16="http://schemas.microsoft.com/office/drawing/2014/main" id="{74F6770C-7DC2-459F-DD93-2FEF120D6DDF}"/>
                </a:ext>
              </a:extLst>
            </p:cNvPr>
            <p:cNvSpPr txBox="1"/>
            <p:nvPr/>
          </p:nvSpPr>
          <p:spPr>
            <a:xfrm>
              <a:off x="790372" y="3621754"/>
              <a:ext cx="2617539" cy="562517"/>
            </a:xfrm>
            <a:prstGeom prst="rect">
              <a:avLst/>
            </a:prstGeom>
            <a:noFill/>
          </p:spPr>
          <p:txBody>
            <a:bodyPr wrap="square" rtlCol="0">
              <a:spAutoFit/>
            </a:bodyPr>
            <a:lstStyle/>
            <a:p>
              <a:r>
                <a:rPr lang="pt-PT" sz="1000" i="1">
                  <a:latin typeface="Quattrocento Sans" panose="020B0502050000020003" pitchFamily="34" charset="0"/>
                </a:rPr>
                <a:t>Figure 12 – </a:t>
              </a:r>
              <a:r>
                <a:rPr lang="en-US" sz="1000" i="1">
                  <a:latin typeface="Quattrocento Sans" panose="020B0502050000020003" pitchFamily="34" charset="0"/>
                </a:rPr>
                <a:t>Regular arrangement of doublet lens systems directly fabricated on a CMOS image sensor.</a:t>
              </a:r>
              <a:endParaRPr lang="pt-PT" sz="1000" i="1">
                <a:latin typeface="Quattrocento Sans" panose="020B0502050000020003" pitchFamily="34" charset="0"/>
              </a:endParaRPr>
            </a:p>
          </p:txBody>
        </p:sp>
      </p:grpSp>
      <p:grpSp>
        <p:nvGrpSpPr>
          <p:cNvPr id="6" name="Group 5">
            <a:extLst>
              <a:ext uri="{FF2B5EF4-FFF2-40B4-BE49-F238E27FC236}">
                <a16:creationId xmlns:a16="http://schemas.microsoft.com/office/drawing/2014/main" id="{0FBFEF67-7A68-677A-6CFA-1D42C3BED10C}"/>
              </a:ext>
            </a:extLst>
          </p:cNvPr>
          <p:cNvGrpSpPr/>
          <p:nvPr/>
        </p:nvGrpSpPr>
        <p:grpSpPr>
          <a:xfrm>
            <a:off x="606271" y="2771159"/>
            <a:ext cx="3965727" cy="2175492"/>
            <a:chOff x="4572000" y="1260787"/>
            <a:chExt cx="3567514" cy="2175492"/>
          </a:xfrm>
        </p:grpSpPr>
        <p:pic>
          <p:nvPicPr>
            <p:cNvPr id="8" name="Picture 7">
              <a:extLst>
                <a:ext uri="{FF2B5EF4-FFF2-40B4-BE49-F238E27FC236}">
                  <a16:creationId xmlns:a16="http://schemas.microsoft.com/office/drawing/2014/main" id="{CEF03ACF-D774-F5D8-64AE-0D1A20849BE6}"/>
                </a:ext>
              </a:extLst>
            </p:cNvPr>
            <p:cNvPicPr>
              <a:picLocks noChangeAspect="1"/>
            </p:cNvPicPr>
            <p:nvPr/>
          </p:nvPicPr>
          <p:blipFill>
            <a:blip r:embed="rId5"/>
            <a:stretch>
              <a:fillRect/>
            </a:stretch>
          </p:blipFill>
          <p:spPr>
            <a:xfrm>
              <a:off x="4572000" y="1260787"/>
              <a:ext cx="3567514" cy="1775382"/>
            </a:xfrm>
            <a:prstGeom prst="rect">
              <a:avLst/>
            </a:prstGeom>
          </p:spPr>
        </p:pic>
        <p:sp>
          <p:nvSpPr>
            <p:cNvPr id="9" name="TextBox 8">
              <a:extLst>
                <a:ext uri="{FF2B5EF4-FFF2-40B4-BE49-F238E27FC236}">
                  <a16:creationId xmlns:a16="http://schemas.microsoft.com/office/drawing/2014/main" id="{3F457B6A-E3B1-22C1-EFAC-CF2867E75E40}"/>
                </a:ext>
              </a:extLst>
            </p:cNvPr>
            <p:cNvSpPr txBox="1"/>
            <p:nvPr/>
          </p:nvSpPr>
          <p:spPr>
            <a:xfrm>
              <a:off x="4680856" y="3036169"/>
              <a:ext cx="3458657" cy="400110"/>
            </a:xfrm>
            <a:prstGeom prst="rect">
              <a:avLst/>
            </a:prstGeom>
            <a:noFill/>
          </p:spPr>
          <p:txBody>
            <a:bodyPr wrap="square" rtlCol="0">
              <a:spAutoFit/>
            </a:bodyPr>
            <a:lstStyle/>
            <a:p>
              <a:r>
                <a:rPr lang="pt-PT" sz="1000" i="1">
                  <a:latin typeface="Quattrocento Sans" panose="020B0502050000020003" pitchFamily="34" charset="0"/>
                </a:rPr>
                <a:t>Figure 13 – </a:t>
              </a:r>
              <a:r>
                <a:rPr lang="en-US" sz="1000" i="1">
                  <a:latin typeface="Quattrocento Sans" panose="020B0502050000020003" pitchFamily="34" charset="0"/>
                </a:rPr>
                <a:t>Triplet objective lens system fabricated directly on an imaging </a:t>
              </a:r>
              <a:r>
                <a:rPr lang="en-US" sz="1000" i="1" err="1">
                  <a:latin typeface="Quattrocento Sans" panose="020B0502050000020003" pitchFamily="34" charset="0"/>
                </a:rPr>
                <a:t>fibre</a:t>
              </a:r>
              <a:r>
                <a:rPr lang="en-US" sz="1000" i="1">
                  <a:latin typeface="Quattrocento Sans" panose="020B0502050000020003" pitchFamily="34" charset="0"/>
                </a:rPr>
                <a:t>.</a:t>
              </a:r>
              <a:r>
                <a:rPr lang="pt-PT" sz="1000" i="1">
                  <a:latin typeface="Quattrocento Sans" panose="020B0502050000020003" pitchFamily="34" charset="0"/>
                </a:rPr>
                <a:t> </a:t>
              </a:r>
            </a:p>
          </p:txBody>
        </p:sp>
      </p:grpSp>
    </p:spTree>
    <p:extLst>
      <p:ext uri="{BB962C8B-B14F-4D97-AF65-F5344CB8AC3E}">
        <p14:creationId xmlns:p14="http://schemas.microsoft.com/office/powerpoint/2010/main" val="8124112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6"/>
          <p:cNvSpPr txBox="1">
            <a:spLocks noGrp="1"/>
          </p:cNvSpPr>
          <p:nvPr>
            <p:ph type="body" idx="1"/>
          </p:nvPr>
        </p:nvSpPr>
        <p:spPr>
          <a:xfrm>
            <a:off x="2105050" y="2238000"/>
            <a:ext cx="4933800" cy="819900"/>
          </a:xfrm>
          <a:prstGeom prst="rect">
            <a:avLst/>
          </a:prstGeom>
        </p:spPr>
        <p:txBody>
          <a:bodyPr spcFirstLastPara="1" wrap="square" lIns="91425" tIns="91425" rIns="91425" bIns="91425" anchor="b" anchorCtr="0">
            <a:noAutofit/>
          </a:bodyPr>
          <a:lstStyle/>
          <a:p>
            <a:pPr marL="0" lvl="0" indent="0" algn="ctr" rtl="0">
              <a:spcBef>
                <a:spcPts val="600"/>
              </a:spcBef>
              <a:spcAft>
                <a:spcPts val="0"/>
              </a:spcAft>
              <a:buNone/>
            </a:pPr>
            <a:r>
              <a:rPr lang="pt-PT" dirty="0" err="1"/>
              <a:t>What</a:t>
            </a:r>
            <a:r>
              <a:rPr lang="pt-PT" dirty="0"/>
              <a:t> </a:t>
            </a:r>
            <a:r>
              <a:rPr lang="pt-PT" dirty="0" err="1"/>
              <a:t>was</a:t>
            </a:r>
            <a:r>
              <a:rPr lang="pt-PT" dirty="0"/>
              <a:t> </a:t>
            </a:r>
            <a:r>
              <a:rPr lang="pt-PT" dirty="0" err="1"/>
              <a:t>shown</a:t>
            </a:r>
            <a:r>
              <a:rPr lang="pt-PT" dirty="0"/>
              <a:t> in </a:t>
            </a:r>
            <a:r>
              <a:rPr lang="pt-PT" dirty="0" err="1"/>
              <a:t>this</a:t>
            </a:r>
            <a:r>
              <a:rPr lang="pt-PT" dirty="0"/>
              <a:t> </a:t>
            </a:r>
            <a:r>
              <a:rPr lang="pt-PT" dirty="0" err="1"/>
              <a:t>article</a:t>
            </a:r>
            <a:r>
              <a:rPr lang="pt-PT" dirty="0"/>
              <a:t> </a:t>
            </a:r>
            <a:r>
              <a:rPr lang="pt-PT" dirty="0" err="1"/>
              <a:t>was</a:t>
            </a:r>
            <a:r>
              <a:rPr lang="pt-PT" dirty="0"/>
              <a:t> </a:t>
            </a:r>
            <a:r>
              <a:rPr lang="pt-PT" dirty="0" err="1"/>
              <a:t>basically</a:t>
            </a:r>
            <a:r>
              <a:rPr lang="pt-PT" dirty="0"/>
              <a:t> </a:t>
            </a:r>
            <a:r>
              <a:rPr lang="pt-PT" dirty="0" err="1"/>
              <a:t>the</a:t>
            </a:r>
            <a:r>
              <a:rPr lang="pt-PT" dirty="0"/>
              <a:t> interface </a:t>
            </a:r>
            <a:r>
              <a:rPr lang="pt-PT" dirty="0" err="1"/>
              <a:t>between</a:t>
            </a:r>
            <a:r>
              <a:rPr lang="pt-PT" dirty="0"/>
              <a:t> micro </a:t>
            </a:r>
            <a:r>
              <a:rPr lang="pt-PT" dirty="0" err="1"/>
              <a:t>and</a:t>
            </a:r>
            <a:r>
              <a:rPr lang="pt-PT" dirty="0"/>
              <a:t> nano </a:t>
            </a:r>
            <a:r>
              <a:rPr lang="pt-PT" dirty="0" err="1"/>
              <a:t>optics</a:t>
            </a:r>
            <a:r>
              <a:rPr lang="pt-PT" dirty="0"/>
              <a:t> </a:t>
            </a:r>
            <a:r>
              <a:rPr lang="pt-PT" dirty="0" err="1"/>
              <a:t>and</a:t>
            </a:r>
            <a:r>
              <a:rPr lang="pt-PT" dirty="0"/>
              <a:t> as </a:t>
            </a:r>
            <a:r>
              <a:rPr lang="pt-PT" dirty="0" err="1"/>
              <a:t>represented</a:t>
            </a:r>
            <a:r>
              <a:rPr lang="pt-PT" dirty="0"/>
              <a:t> </a:t>
            </a:r>
            <a:r>
              <a:rPr lang="pt-PT" dirty="0" err="1"/>
              <a:t>the</a:t>
            </a:r>
            <a:r>
              <a:rPr lang="pt-PT" dirty="0"/>
              <a:t> </a:t>
            </a:r>
            <a:r>
              <a:rPr lang="pt-PT" dirty="0" err="1"/>
              <a:t>paradigm</a:t>
            </a:r>
            <a:r>
              <a:rPr lang="pt-PT" dirty="0"/>
              <a:t> </a:t>
            </a:r>
            <a:r>
              <a:rPr lang="pt-PT" dirty="0" err="1"/>
              <a:t>shift</a:t>
            </a:r>
            <a:r>
              <a:rPr lang="pt-PT" dirty="0"/>
              <a:t> for </a:t>
            </a:r>
            <a:r>
              <a:rPr lang="pt-PT" dirty="0" err="1"/>
              <a:t>micro-optics</a:t>
            </a:r>
            <a:r>
              <a:rPr lang="pt-PT" dirty="0"/>
              <a:t>. </a:t>
            </a:r>
            <a:endParaRPr dirty="0"/>
          </a:p>
        </p:txBody>
      </p:sp>
      <p:sp>
        <p:nvSpPr>
          <p:cNvPr id="119" name="Google Shape;119;p16"/>
          <p:cNvSpPr txBox="1">
            <a:spLocks noGrp="1"/>
          </p:cNvSpPr>
          <p:nvPr>
            <p:ph type="sldNum" idx="12"/>
          </p:nvPr>
        </p:nvSpPr>
        <p:spPr>
          <a:xfrm>
            <a:off x="4297650" y="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14</a:t>
            </a:fld>
            <a:endParaRPr/>
          </a:p>
        </p:txBody>
      </p:sp>
      <p:pic>
        <p:nvPicPr>
          <p:cNvPr id="2" name="Imagem 1">
            <a:extLst>
              <a:ext uri="{FF2B5EF4-FFF2-40B4-BE49-F238E27FC236}">
                <a16:creationId xmlns:a16="http://schemas.microsoft.com/office/drawing/2014/main" id="{4CF5F33E-8D6F-AF7C-6B57-B2DEA4880BC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0"/>
          <p:cNvSpPr txBox="1">
            <a:spLocks noGrp="1"/>
          </p:cNvSpPr>
          <p:nvPr>
            <p:ph type="subTitle" idx="4294967295"/>
          </p:nvPr>
        </p:nvSpPr>
        <p:spPr>
          <a:xfrm>
            <a:off x="2371500" y="2093775"/>
            <a:ext cx="50214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i="1">
                <a:latin typeface="Lora"/>
                <a:ea typeface="Lora"/>
                <a:cs typeface="Lora"/>
                <a:sym typeface="Lora"/>
              </a:rPr>
              <a:t>Any </a:t>
            </a:r>
            <a:r>
              <a:rPr lang="en" sz="3600" b="1" i="1">
                <a:highlight>
                  <a:schemeClr val="accent1"/>
                </a:highlight>
                <a:latin typeface="Lora"/>
                <a:ea typeface="Lora"/>
                <a:cs typeface="Lora"/>
                <a:sym typeface="Lora"/>
              </a:rPr>
              <a:t>questions</a:t>
            </a:r>
            <a:r>
              <a:rPr lang="en" sz="3600" b="1" i="1">
                <a:latin typeface="Lora"/>
                <a:ea typeface="Lora"/>
                <a:cs typeface="Lora"/>
                <a:sym typeface="Lora"/>
              </a:rPr>
              <a:t> ?</a:t>
            </a:r>
            <a:endParaRPr sz="3600" b="1" i="1">
              <a:latin typeface="Lora"/>
              <a:ea typeface="Lora"/>
              <a:cs typeface="Lora"/>
              <a:sym typeface="Lora"/>
            </a:endParaRPr>
          </a:p>
          <a:p>
            <a:pPr marL="0" lvl="0" indent="0" algn="l" rtl="0">
              <a:spcBef>
                <a:spcPts val="600"/>
              </a:spcBef>
              <a:spcAft>
                <a:spcPts val="0"/>
              </a:spcAft>
              <a:buNone/>
            </a:pPr>
            <a:endParaRPr sz="1800">
              <a:solidFill>
                <a:schemeClr val="dk1"/>
              </a:solidFill>
            </a:endParaRPr>
          </a:p>
          <a:p>
            <a:pPr marL="457200" lvl="0" indent="-342900" algn="l" rtl="0">
              <a:spcBef>
                <a:spcPts val="0"/>
              </a:spcBef>
              <a:spcAft>
                <a:spcPts val="0"/>
              </a:spcAft>
              <a:buSzPts val="1800"/>
              <a:buChar char="◉"/>
            </a:pPr>
            <a:r>
              <a:rPr lang="en" sz="1800" i="1"/>
              <a:t>Beatriz Sousa Demétrio </a:t>
            </a:r>
          </a:p>
          <a:p>
            <a:pPr marL="457200" lvl="0" indent="-342900" algn="l" rtl="0">
              <a:spcBef>
                <a:spcPts val="0"/>
              </a:spcBef>
              <a:spcAft>
                <a:spcPts val="0"/>
              </a:spcAft>
              <a:buSzPts val="1800"/>
              <a:buChar char="◉"/>
            </a:pPr>
            <a:r>
              <a:rPr lang="en" sz="1800" i="1"/>
              <a:t>PG50256</a:t>
            </a:r>
          </a:p>
          <a:p>
            <a:pPr marL="457200" lvl="0" indent="-342900" algn="l" rtl="0">
              <a:spcBef>
                <a:spcPts val="0"/>
              </a:spcBef>
              <a:spcAft>
                <a:spcPts val="0"/>
              </a:spcAft>
              <a:buSzPts val="1800"/>
              <a:buChar char="◉"/>
            </a:pPr>
            <a:r>
              <a:rPr lang="en" sz="1800" i="1">
                <a:hlinkClick r:id="rId3"/>
              </a:rPr>
              <a:t>pg50256@alunos.uminho.pt</a:t>
            </a:r>
            <a:endParaRPr lang="en" sz="1800" i="1"/>
          </a:p>
          <a:p>
            <a:pPr marL="457200" lvl="0" indent="-342900" algn="l" rtl="0">
              <a:spcBef>
                <a:spcPts val="0"/>
              </a:spcBef>
              <a:spcAft>
                <a:spcPts val="0"/>
              </a:spcAft>
              <a:buSzPts val="1800"/>
              <a:buChar char="◉"/>
            </a:pPr>
            <a:r>
              <a:rPr lang="en" sz="1800" i="1"/>
              <a:t>Mestrado em Engenharia Física</a:t>
            </a:r>
            <a:endParaRPr i="1"/>
          </a:p>
        </p:txBody>
      </p:sp>
      <p:cxnSp>
        <p:nvCxnSpPr>
          <p:cNvPr id="323" name="Google Shape;323;p30"/>
          <p:cNvCxnSpPr/>
          <p:nvPr/>
        </p:nvCxnSpPr>
        <p:spPr>
          <a:xfrm>
            <a:off x="6450" y="1428750"/>
            <a:ext cx="2397300" cy="0"/>
          </a:xfrm>
          <a:prstGeom prst="straightConnector1">
            <a:avLst/>
          </a:prstGeom>
          <a:noFill/>
          <a:ln w="9525" cap="flat" cmpd="sng">
            <a:solidFill>
              <a:srgbClr val="CCCCCC"/>
            </a:solidFill>
            <a:prstDash val="solid"/>
            <a:round/>
            <a:headEnd type="none" w="med" len="med"/>
            <a:tailEnd type="none" w="med" len="med"/>
          </a:ln>
        </p:spPr>
      </p:cxnSp>
      <p:sp>
        <p:nvSpPr>
          <p:cNvPr id="324" name="Google Shape;324;p30"/>
          <p:cNvSpPr txBox="1">
            <a:spLocks noGrp="1"/>
          </p:cNvSpPr>
          <p:nvPr>
            <p:ph type="ctrTitle" idx="4294967295"/>
          </p:nvPr>
        </p:nvSpPr>
        <p:spPr>
          <a:xfrm>
            <a:off x="2371625" y="816550"/>
            <a:ext cx="49080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Thanks!</a:t>
            </a:r>
            <a:endParaRPr sz="6000"/>
          </a:p>
        </p:txBody>
      </p:sp>
      <p:cxnSp>
        <p:nvCxnSpPr>
          <p:cNvPr id="325" name="Google Shape;325;p30"/>
          <p:cNvCxnSpPr/>
          <p:nvPr/>
        </p:nvCxnSpPr>
        <p:spPr>
          <a:xfrm>
            <a:off x="5589800" y="1428750"/>
            <a:ext cx="3554100" cy="0"/>
          </a:xfrm>
          <a:prstGeom prst="straightConnector1">
            <a:avLst/>
          </a:prstGeom>
          <a:noFill/>
          <a:ln w="9525" cap="flat" cmpd="sng">
            <a:solidFill>
              <a:srgbClr val="CCCCCC"/>
            </a:solidFill>
            <a:prstDash val="solid"/>
            <a:round/>
            <a:headEnd type="none" w="med" len="med"/>
            <a:tailEnd type="none" w="med" len="med"/>
          </a:ln>
        </p:spPr>
      </p:cxnSp>
      <p:sp>
        <p:nvSpPr>
          <p:cNvPr id="326" name="Google Shape;326;p30"/>
          <p:cNvSpPr/>
          <p:nvPr/>
        </p:nvSpPr>
        <p:spPr>
          <a:xfrm>
            <a:off x="831925" y="859175"/>
            <a:ext cx="1139100" cy="1139100"/>
          </a:xfrm>
          <a:prstGeom prst="ellipse">
            <a:avLst/>
          </a:prstGeom>
          <a:solidFill>
            <a:srgbClr val="FFC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
        <p:nvSpPr>
          <p:cNvPr id="2" name="TextBox 1">
            <a:extLst>
              <a:ext uri="{FF2B5EF4-FFF2-40B4-BE49-F238E27FC236}">
                <a16:creationId xmlns:a16="http://schemas.microsoft.com/office/drawing/2014/main" id="{883746F5-58A5-AD35-558D-D16733FC3C8B}"/>
              </a:ext>
            </a:extLst>
          </p:cNvPr>
          <p:cNvSpPr txBox="1"/>
          <p:nvPr/>
        </p:nvSpPr>
        <p:spPr>
          <a:xfrm>
            <a:off x="2892198" y="4793279"/>
            <a:ext cx="3359604" cy="307777"/>
          </a:xfrm>
          <a:prstGeom prst="rect">
            <a:avLst/>
          </a:prstGeom>
          <a:noFill/>
        </p:spPr>
        <p:txBody>
          <a:bodyPr wrap="square" rtlCol="0">
            <a:spAutoFit/>
          </a:bodyPr>
          <a:lstStyle/>
          <a:p>
            <a:pPr algn="ctr"/>
            <a:r>
              <a:rPr lang="pt-PT" i="1" err="1">
                <a:solidFill>
                  <a:schemeClr val="bg2">
                    <a:lumMod val="75000"/>
                  </a:schemeClr>
                </a:solidFill>
                <a:latin typeface="Quattrocento Sans" panose="020B0502050000020003" pitchFamily="34" charset="0"/>
              </a:rPr>
              <a:t>Nanodispositivos</a:t>
            </a:r>
            <a:r>
              <a:rPr lang="pt-PT" i="1">
                <a:solidFill>
                  <a:schemeClr val="bg2">
                    <a:lumMod val="75000"/>
                  </a:schemeClr>
                </a:solidFill>
                <a:latin typeface="Quattrocento Sans" panose="020B0502050000020003" pitchFamily="34" charset="0"/>
              </a:rPr>
              <a:t> e </a:t>
            </a:r>
            <a:r>
              <a:rPr lang="pt-PT" i="1" err="1">
                <a:solidFill>
                  <a:schemeClr val="bg2">
                    <a:lumMod val="75000"/>
                  </a:schemeClr>
                </a:solidFill>
                <a:latin typeface="Quattrocento Sans" panose="020B0502050000020003" pitchFamily="34" charset="0"/>
              </a:rPr>
              <a:t>Nanoeletrónica</a:t>
            </a:r>
            <a:endParaRPr lang="pt-PT" i="1">
              <a:solidFill>
                <a:schemeClr val="bg2">
                  <a:lumMod val="75000"/>
                </a:schemeClr>
              </a:solidFill>
              <a:latin typeface="Quattrocento Sans" panose="020B0502050000020003" pitchFamily="34" charset="0"/>
            </a:endParaRPr>
          </a:p>
        </p:txBody>
      </p:sp>
      <p:sp>
        <p:nvSpPr>
          <p:cNvPr id="3" name="TextBox 2">
            <a:extLst>
              <a:ext uri="{FF2B5EF4-FFF2-40B4-BE49-F238E27FC236}">
                <a16:creationId xmlns:a16="http://schemas.microsoft.com/office/drawing/2014/main" id="{3E5E7193-54BE-D961-AB31-2B3A803DDB46}"/>
              </a:ext>
            </a:extLst>
          </p:cNvPr>
          <p:cNvSpPr txBox="1"/>
          <p:nvPr/>
        </p:nvSpPr>
        <p:spPr>
          <a:xfrm>
            <a:off x="144781" y="4824058"/>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13/12/2022</a:t>
            </a:r>
          </a:p>
        </p:txBody>
      </p:sp>
      <p:sp>
        <p:nvSpPr>
          <p:cNvPr id="4" name="Google Shape;200;p22">
            <a:extLst>
              <a:ext uri="{FF2B5EF4-FFF2-40B4-BE49-F238E27FC236}">
                <a16:creationId xmlns:a16="http://schemas.microsoft.com/office/drawing/2014/main" id="{82C10B69-ACA8-A7C0-3B57-4B5F91694239}"/>
              </a:ext>
            </a:extLst>
          </p:cNvPr>
          <p:cNvSpPr/>
          <p:nvPr/>
        </p:nvSpPr>
        <p:spPr>
          <a:xfrm>
            <a:off x="1123071" y="1165860"/>
            <a:ext cx="560949" cy="525779"/>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Imagem 1">
            <a:extLst>
              <a:ext uri="{FF2B5EF4-FFF2-40B4-BE49-F238E27FC236}">
                <a16:creationId xmlns:a16="http://schemas.microsoft.com/office/drawing/2014/main" id="{B0F5C00E-BC86-2D37-AD39-31C6C18CE76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6" name="Google Shape;86;p13"/>
          <p:cNvSpPr txBox="1">
            <a:spLocks noGrp="1"/>
          </p:cNvSpPr>
          <p:nvPr>
            <p:ph type="title"/>
          </p:nvPr>
        </p:nvSpPr>
        <p:spPr>
          <a:xfrm>
            <a:off x="1381544" y="955560"/>
            <a:ext cx="3780064"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INDEX </a:t>
            </a:r>
            <a:endParaRPr/>
          </a:p>
        </p:txBody>
      </p:sp>
      <p:grpSp>
        <p:nvGrpSpPr>
          <p:cNvPr id="87" name="Google Shape;87;p13"/>
          <p:cNvGrpSpPr/>
          <p:nvPr/>
        </p:nvGrpSpPr>
        <p:grpSpPr>
          <a:xfrm>
            <a:off x="924622" y="1004663"/>
            <a:ext cx="214625" cy="214625"/>
            <a:chOff x="2594050" y="1631825"/>
            <a:chExt cx="439625" cy="439625"/>
          </a:xfrm>
        </p:grpSpPr>
        <p:sp>
          <p:nvSpPr>
            <p:cNvPr id="88" name="Google Shape;88;p13"/>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2814912" y="1754062"/>
              <a:ext cx="49950" cy="49950"/>
            </a:xfrm>
            <a:custGeom>
              <a:avLst/>
              <a:gdLst/>
              <a:ahLst/>
              <a:cxnLst/>
              <a:rect l="l" t="t" r="r" b="b"/>
              <a:pathLst>
                <a:path w="1998" h="1998" fill="none" extrusionOk="0">
                  <a:moveTo>
                    <a:pt x="1" y="1997"/>
                  </a:moveTo>
                  <a:lnTo>
                    <a:pt x="1998" y="0"/>
                  </a:lnTo>
                </a:path>
              </a:pathLst>
            </a:custGeom>
            <a:ln>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13"/>
          <p:cNvSpPr txBox="1"/>
          <p:nvPr/>
        </p:nvSpPr>
        <p:spPr>
          <a:xfrm>
            <a:off x="1258786" y="1482780"/>
            <a:ext cx="5599215" cy="909286"/>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 sz="1200" b="1">
                <a:highlight>
                  <a:schemeClr val="accent1"/>
                </a:highlight>
                <a:latin typeface="Quattrocento Sans"/>
                <a:ea typeface="Quattrocento Sans"/>
                <a:cs typeface="Quattrocento Sans"/>
                <a:sym typeface="Quattrocento Sans"/>
              </a:rPr>
              <a:t>1) INTRODUCTION</a:t>
            </a:r>
            <a:endParaRPr sz="1200">
              <a:highlight>
                <a:schemeClr val="accent1"/>
              </a:highlight>
              <a:latin typeface="Quattrocento Sans"/>
              <a:ea typeface="Quattrocento Sans"/>
              <a:cs typeface="Quattrocento Sans"/>
              <a:sym typeface="Quattrocento Sans"/>
            </a:endParaRPr>
          </a:p>
          <a:p>
            <a:pPr marL="171450" lvl="0" indent="-171450" algn="l" rtl="0">
              <a:spcBef>
                <a:spcPts val="600"/>
              </a:spcBef>
              <a:spcAft>
                <a:spcPts val="0"/>
              </a:spcAft>
              <a:buClr>
                <a:schemeClr val="dk1"/>
              </a:buClr>
              <a:buSzPts val="1100"/>
              <a:buFont typeface="Arial" panose="020B0604020202020204" pitchFamily="34" charset="0"/>
              <a:buChar char="•"/>
            </a:pPr>
            <a:r>
              <a:rPr lang="pt-PT" sz="1200" err="1">
                <a:latin typeface="Quattrocento Sans"/>
                <a:ea typeface="Quattrocento Sans"/>
                <a:cs typeface="Quattrocento Sans"/>
                <a:sym typeface="Quattrocento Sans"/>
              </a:rPr>
              <a:t>Motivation</a:t>
            </a:r>
            <a:r>
              <a:rPr lang="pt-PT" sz="1200">
                <a:latin typeface="Quattrocento Sans"/>
                <a:ea typeface="Quattrocento Sans"/>
                <a:cs typeface="Quattrocento Sans"/>
                <a:sym typeface="Quattrocento Sans"/>
              </a:rPr>
              <a:t> </a:t>
            </a:r>
            <a:r>
              <a:rPr lang="pt-PT" sz="1200" err="1">
                <a:latin typeface="Quattrocento Sans"/>
                <a:ea typeface="Quattrocento Sans"/>
                <a:cs typeface="Quattrocento Sans"/>
                <a:sym typeface="Quattrocento Sans"/>
              </a:rPr>
              <a:t>and</a:t>
            </a:r>
            <a:r>
              <a:rPr lang="pt-PT" sz="1200">
                <a:latin typeface="Quattrocento Sans"/>
                <a:ea typeface="Quattrocento Sans"/>
                <a:cs typeface="Quattrocento Sans"/>
                <a:sym typeface="Quattrocento Sans"/>
              </a:rPr>
              <a:t> </a:t>
            </a:r>
            <a:r>
              <a:rPr lang="pt-PT" sz="1200" err="1">
                <a:latin typeface="Quattrocento Sans"/>
                <a:ea typeface="Quattrocento Sans"/>
                <a:cs typeface="Quattrocento Sans"/>
                <a:sym typeface="Quattrocento Sans"/>
              </a:rPr>
              <a:t>Goal</a:t>
            </a:r>
            <a:r>
              <a:rPr lang="pt-PT" sz="1200">
                <a:latin typeface="Quattrocento Sans"/>
                <a:ea typeface="Quattrocento Sans"/>
                <a:cs typeface="Quattrocento Sans"/>
                <a:sym typeface="Quattrocento Sans"/>
              </a:rPr>
              <a:t> </a:t>
            </a:r>
            <a:r>
              <a:rPr lang="pt-PT" sz="1200">
                <a:solidFill>
                  <a:schemeClr val="bg2"/>
                </a:solidFill>
                <a:latin typeface="Quattrocento Sans"/>
                <a:ea typeface="Quattrocento Sans"/>
                <a:cs typeface="Quattrocento Sans"/>
                <a:sym typeface="Quattrocento Sans"/>
              </a:rPr>
              <a:t>(slide 4)</a:t>
            </a:r>
            <a:r>
              <a:rPr lang="pt-PT" sz="1200">
                <a:solidFill>
                  <a:schemeClr val="tx1"/>
                </a:solidFill>
                <a:latin typeface="Quattrocento Sans"/>
                <a:ea typeface="Quattrocento Sans"/>
                <a:cs typeface="Quattrocento Sans"/>
                <a:sym typeface="Quattrocento Sans"/>
              </a:rPr>
              <a:t>.</a:t>
            </a:r>
          </a:p>
          <a:p>
            <a:pPr marL="171450" lvl="0" indent="-171450" algn="l" rtl="0">
              <a:spcBef>
                <a:spcPts val="600"/>
              </a:spcBef>
              <a:spcAft>
                <a:spcPts val="0"/>
              </a:spcAft>
              <a:buClr>
                <a:schemeClr val="dk1"/>
              </a:buClr>
              <a:buSzPts val="1100"/>
              <a:buFont typeface="Arial" panose="020B0604020202020204" pitchFamily="34" charset="0"/>
              <a:buChar char="•"/>
            </a:pPr>
            <a:r>
              <a:rPr lang="pt-PT" sz="1200" err="1">
                <a:solidFill>
                  <a:schemeClr val="tx1"/>
                </a:solidFill>
                <a:latin typeface="Quattrocento Sans"/>
                <a:ea typeface="Quattrocento Sans"/>
                <a:cs typeface="Quattrocento Sans"/>
                <a:sym typeface="Quattrocento Sans"/>
              </a:rPr>
              <a:t>Other</a:t>
            </a:r>
            <a:r>
              <a:rPr lang="pt-PT" sz="1200">
                <a:solidFill>
                  <a:schemeClr val="tx1"/>
                </a:solidFill>
                <a:latin typeface="Quattrocento Sans"/>
                <a:ea typeface="Quattrocento Sans"/>
                <a:cs typeface="Quattrocento Sans"/>
                <a:sym typeface="Quattrocento Sans"/>
              </a:rPr>
              <a:t> </a:t>
            </a:r>
            <a:r>
              <a:rPr lang="pt-PT" sz="1200" err="1">
                <a:solidFill>
                  <a:schemeClr val="tx1"/>
                </a:solidFill>
                <a:latin typeface="Quattrocento Sans"/>
                <a:ea typeface="Quattrocento Sans"/>
                <a:cs typeface="Quattrocento Sans"/>
                <a:sym typeface="Quattrocento Sans"/>
              </a:rPr>
              <a:t>Fabrications</a:t>
            </a:r>
            <a:r>
              <a:rPr lang="pt-PT" sz="1200">
                <a:solidFill>
                  <a:schemeClr val="tx1"/>
                </a:solidFill>
                <a:latin typeface="Quattrocento Sans"/>
                <a:ea typeface="Quattrocento Sans"/>
                <a:cs typeface="Quattrocento Sans"/>
                <a:sym typeface="Quattrocento Sans"/>
              </a:rPr>
              <a:t> </a:t>
            </a:r>
            <a:r>
              <a:rPr lang="pt-PT" sz="1200" err="1">
                <a:solidFill>
                  <a:schemeClr val="tx1"/>
                </a:solidFill>
                <a:latin typeface="Quattrocento Sans"/>
                <a:ea typeface="Quattrocento Sans"/>
                <a:cs typeface="Quattrocento Sans"/>
                <a:sym typeface="Quattrocento Sans"/>
              </a:rPr>
              <a:t>Methods</a:t>
            </a:r>
            <a:r>
              <a:rPr lang="pt-PT" sz="1200">
                <a:solidFill>
                  <a:schemeClr val="tx1"/>
                </a:solidFill>
                <a:latin typeface="Quattrocento Sans"/>
                <a:ea typeface="Quattrocento Sans"/>
                <a:cs typeface="Quattrocento Sans"/>
                <a:sym typeface="Quattrocento Sans"/>
              </a:rPr>
              <a:t> </a:t>
            </a:r>
            <a:r>
              <a:rPr lang="pt-PT" sz="1200">
                <a:solidFill>
                  <a:schemeClr val="bg2"/>
                </a:solidFill>
                <a:latin typeface="Quattrocento Sans"/>
                <a:ea typeface="Quattrocento Sans"/>
                <a:cs typeface="Quattrocento Sans"/>
                <a:sym typeface="Quattrocento Sans"/>
              </a:rPr>
              <a:t>(slide 5 </a:t>
            </a:r>
            <a:r>
              <a:rPr lang="pt-PT" sz="1200" err="1">
                <a:solidFill>
                  <a:schemeClr val="bg2"/>
                </a:solidFill>
                <a:latin typeface="Quattrocento Sans"/>
                <a:ea typeface="Quattrocento Sans"/>
                <a:cs typeface="Quattrocento Sans"/>
                <a:sym typeface="Quattrocento Sans"/>
              </a:rPr>
              <a:t>and</a:t>
            </a:r>
            <a:r>
              <a:rPr lang="pt-PT" sz="1200">
                <a:solidFill>
                  <a:schemeClr val="bg2"/>
                </a:solidFill>
                <a:latin typeface="Quattrocento Sans"/>
                <a:ea typeface="Quattrocento Sans"/>
                <a:cs typeface="Quattrocento Sans"/>
                <a:sym typeface="Quattrocento Sans"/>
              </a:rPr>
              <a:t> 6)</a:t>
            </a:r>
            <a:r>
              <a:rPr lang="pt-PT" sz="1200">
                <a:solidFill>
                  <a:schemeClr val="tx1"/>
                </a:solidFill>
                <a:latin typeface="Quattrocento Sans"/>
                <a:ea typeface="Quattrocento Sans"/>
                <a:cs typeface="Quattrocento Sans"/>
                <a:sym typeface="Quattrocento Sans"/>
              </a:rPr>
              <a:t>.</a:t>
            </a:r>
            <a:endParaRPr sz="1200">
              <a:solidFill>
                <a:schemeClr val="bg2"/>
              </a:solidFill>
              <a:latin typeface="Quattrocento Sans"/>
              <a:ea typeface="Quattrocento Sans"/>
              <a:cs typeface="Quattrocento Sans"/>
              <a:sym typeface="Quattrocento Sans"/>
            </a:endParaRPr>
          </a:p>
          <a:p>
            <a:pPr marL="0" lvl="0" indent="0" algn="l" rtl="0">
              <a:spcBef>
                <a:spcPts val="600"/>
              </a:spcBef>
              <a:spcAft>
                <a:spcPts val="0"/>
              </a:spcAft>
              <a:buNone/>
            </a:pPr>
            <a:endParaRPr sz="1200">
              <a:latin typeface="Quattrocento Sans"/>
              <a:ea typeface="Quattrocento Sans"/>
              <a:cs typeface="Quattrocento Sans"/>
              <a:sym typeface="Quattrocento Sans"/>
            </a:endParaRPr>
          </a:p>
        </p:txBody>
      </p:sp>
      <p:sp>
        <p:nvSpPr>
          <p:cNvPr id="93" name="Google Shape;93;p13"/>
          <p:cNvSpPr txBox="1"/>
          <p:nvPr/>
        </p:nvSpPr>
        <p:spPr>
          <a:xfrm>
            <a:off x="1258786" y="2595265"/>
            <a:ext cx="5778828" cy="1263642"/>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 sz="1200" b="1">
                <a:highlight>
                  <a:schemeClr val="accent1"/>
                </a:highlight>
                <a:latin typeface="Quattrocento Sans"/>
                <a:ea typeface="Quattrocento Sans"/>
                <a:cs typeface="Quattrocento Sans"/>
                <a:sym typeface="Quattrocento Sans"/>
              </a:rPr>
              <a:t>2) DESIGNS, FABRICATION AND METHODS USED</a:t>
            </a:r>
          </a:p>
          <a:p>
            <a:pPr marL="171450" lvl="0" indent="-171450" algn="l" rtl="0">
              <a:spcBef>
                <a:spcPts val="600"/>
              </a:spcBef>
              <a:spcAft>
                <a:spcPts val="0"/>
              </a:spcAft>
              <a:buClr>
                <a:schemeClr val="dk1"/>
              </a:buClr>
              <a:buSzPts val="1100"/>
              <a:buFont typeface="Arial" panose="020B0604020202020204" pitchFamily="34" charset="0"/>
              <a:buChar char="•"/>
            </a:pPr>
            <a:r>
              <a:rPr lang="en-US" sz="1200">
                <a:latin typeface="Quattrocento Sans"/>
                <a:ea typeface="Quattrocento Sans"/>
                <a:cs typeface="Quattrocento Sans"/>
                <a:sym typeface="Quattrocento Sans"/>
              </a:rPr>
              <a:t>Optical Design Software: ZEMAX </a:t>
            </a:r>
            <a:r>
              <a:rPr lang="en-US" sz="1200">
                <a:solidFill>
                  <a:schemeClr val="bg2"/>
                </a:solidFill>
                <a:latin typeface="Quattrocento Sans"/>
                <a:ea typeface="Quattrocento Sans"/>
                <a:cs typeface="Quattrocento Sans"/>
                <a:sym typeface="Quattrocento Sans"/>
              </a:rPr>
              <a:t>(slide 8 and 9)</a:t>
            </a:r>
            <a:r>
              <a:rPr lang="en-US" sz="1200">
                <a:solidFill>
                  <a:schemeClr val="tx1"/>
                </a:solidFill>
                <a:latin typeface="Quattrocento Sans"/>
                <a:ea typeface="Quattrocento Sans"/>
                <a:cs typeface="Quattrocento Sans"/>
                <a:sym typeface="Quattrocento Sans"/>
              </a:rPr>
              <a:t>.</a:t>
            </a:r>
          </a:p>
          <a:p>
            <a:pPr marL="171450" lvl="0" indent="-171450" algn="l" rtl="0">
              <a:spcBef>
                <a:spcPts val="600"/>
              </a:spcBef>
              <a:spcAft>
                <a:spcPts val="0"/>
              </a:spcAft>
              <a:buClr>
                <a:schemeClr val="dk1"/>
              </a:buClr>
              <a:buSzPts val="1100"/>
              <a:buFont typeface="Arial" panose="020B0604020202020204" pitchFamily="34" charset="0"/>
              <a:buChar char="•"/>
            </a:pPr>
            <a:r>
              <a:rPr lang="en-US" sz="1200">
                <a:solidFill>
                  <a:schemeClr val="tx1"/>
                </a:solidFill>
                <a:latin typeface="Quattrocento Sans"/>
                <a:ea typeface="Quattrocento Sans"/>
                <a:cs typeface="Quattrocento Sans"/>
                <a:sym typeface="Quattrocento Sans"/>
              </a:rPr>
              <a:t>Femtosecond Laser Lithography System </a:t>
            </a:r>
            <a:r>
              <a:rPr lang="en-US" sz="1200">
                <a:solidFill>
                  <a:schemeClr val="bg2"/>
                </a:solidFill>
                <a:latin typeface="Quattrocento Sans"/>
                <a:ea typeface="Quattrocento Sans"/>
                <a:cs typeface="Quattrocento Sans"/>
                <a:sym typeface="Quattrocento Sans"/>
              </a:rPr>
              <a:t>(slide 10)</a:t>
            </a:r>
            <a:r>
              <a:rPr lang="en-US" sz="1200">
                <a:solidFill>
                  <a:schemeClr val="tx1"/>
                </a:solidFill>
                <a:latin typeface="Quattrocento Sans"/>
                <a:ea typeface="Quattrocento Sans"/>
                <a:cs typeface="Quattrocento Sans"/>
                <a:sym typeface="Quattrocento Sans"/>
              </a:rPr>
              <a:t>.</a:t>
            </a:r>
            <a:endParaRPr lang="en-US" sz="1200">
              <a:solidFill>
                <a:schemeClr val="bg2"/>
              </a:solidFill>
              <a:latin typeface="Quattrocento Sans"/>
              <a:ea typeface="Quattrocento Sans"/>
              <a:cs typeface="Quattrocento Sans"/>
              <a:sym typeface="Quattrocento Sans"/>
            </a:endParaRPr>
          </a:p>
          <a:p>
            <a:pPr marL="0" lvl="0" indent="0" algn="l" rtl="0">
              <a:spcBef>
                <a:spcPts val="600"/>
              </a:spcBef>
              <a:spcAft>
                <a:spcPts val="0"/>
              </a:spcAft>
              <a:buNone/>
            </a:pPr>
            <a:endParaRPr sz="1200">
              <a:highlight>
                <a:schemeClr val="accent1"/>
              </a:highlight>
              <a:latin typeface="Quattrocento Sans"/>
              <a:ea typeface="Quattrocento Sans"/>
              <a:cs typeface="Quattrocento Sans"/>
              <a:sym typeface="Quattrocento Sans"/>
            </a:endParaRPr>
          </a:p>
        </p:txBody>
      </p:sp>
      <p:sp>
        <p:nvSpPr>
          <p:cNvPr id="95" name="Google Shape;95;p13"/>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
        <p:nvSpPr>
          <p:cNvPr id="2" name="Google Shape;93;p13">
            <a:extLst>
              <a:ext uri="{FF2B5EF4-FFF2-40B4-BE49-F238E27FC236}">
                <a16:creationId xmlns:a16="http://schemas.microsoft.com/office/drawing/2014/main" id="{9F953C7B-E14B-87FD-456B-DFC85D5410F9}"/>
              </a:ext>
            </a:extLst>
          </p:cNvPr>
          <p:cNvSpPr txBox="1"/>
          <p:nvPr/>
        </p:nvSpPr>
        <p:spPr>
          <a:xfrm>
            <a:off x="1258786" y="3770616"/>
            <a:ext cx="5778828" cy="663162"/>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 sz="1200" b="1">
                <a:highlight>
                  <a:schemeClr val="accent1"/>
                </a:highlight>
                <a:latin typeface="Quattrocento Sans"/>
                <a:ea typeface="Quattrocento Sans"/>
                <a:cs typeface="Quattrocento Sans"/>
                <a:sym typeface="Quattrocento Sans"/>
              </a:rPr>
              <a:t>3) RESULTS, THEIR DISCUSSION AND CONCLUSIONS</a:t>
            </a:r>
            <a:endParaRPr sz="1200">
              <a:highlight>
                <a:schemeClr val="accent1"/>
              </a:highlight>
              <a:latin typeface="Quattrocento Sans"/>
              <a:ea typeface="Quattrocento Sans"/>
              <a:cs typeface="Quattrocento Sans"/>
              <a:sym typeface="Quattrocento Sans"/>
            </a:endParaRPr>
          </a:p>
        </p:txBody>
      </p:sp>
      <p:sp>
        <p:nvSpPr>
          <p:cNvPr id="3" name="TextBox 2">
            <a:extLst>
              <a:ext uri="{FF2B5EF4-FFF2-40B4-BE49-F238E27FC236}">
                <a16:creationId xmlns:a16="http://schemas.microsoft.com/office/drawing/2014/main" id="{16F92A0B-CAAC-1B83-9DB9-A8FC8968E97A}"/>
              </a:ext>
            </a:extLst>
          </p:cNvPr>
          <p:cNvSpPr txBox="1"/>
          <p:nvPr/>
        </p:nvSpPr>
        <p:spPr>
          <a:xfrm>
            <a:off x="114301" y="4743452"/>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13/12/2022</a:t>
            </a:r>
          </a:p>
        </p:txBody>
      </p:sp>
      <p:pic>
        <p:nvPicPr>
          <p:cNvPr id="4" name="Imagem 1">
            <a:extLst>
              <a:ext uri="{FF2B5EF4-FFF2-40B4-BE49-F238E27FC236}">
                <a16:creationId xmlns:a16="http://schemas.microsoft.com/office/drawing/2014/main" id="{B7AA3F2B-E2BC-87AA-32D5-D7945D55AE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5"/>
          <p:cNvSpPr txBox="1">
            <a:spLocks noGrp="1"/>
          </p:cNvSpPr>
          <p:nvPr>
            <p:ph type="ctrTitle"/>
          </p:nvPr>
        </p:nvSpPr>
        <p:spPr>
          <a:xfrm>
            <a:off x="2022225" y="1693523"/>
            <a:ext cx="37878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112" name="Google Shape;112;p15"/>
          <p:cNvSpPr txBox="1"/>
          <p:nvPr/>
        </p:nvSpPr>
        <p:spPr>
          <a:xfrm>
            <a:off x="1133975" y="2291150"/>
            <a:ext cx="543900" cy="56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Lora"/>
                <a:ea typeface="Lora"/>
                <a:cs typeface="Lora"/>
                <a:sym typeface="Lora"/>
              </a:rPr>
              <a:t>1</a:t>
            </a:r>
            <a:endParaRPr sz="2400" b="1">
              <a:latin typeface="Lora"/>
              <a:ea typeface="Lora"/>
              <a:cs typeface="Lora"/>
              <a:sym typeface="Lora"/>
            </a:endParaRPr>
          </a:p>
        </p:txBody>
      </p:sp>
      <p:sp>
        <p:nvSpPr>
          <p:cNvPr id="113" name="Google Shape;113;p15"/>
          <p:cNvSpPr txBox="1">
            <a:spLocks noGrp="1"/>
          </p:cNvSpPr>
          <p:nvPr>
            <p:ph type="sldNum" idx="12"/>
          </p:nvPr>
        </p:nvSpPr>
        <p:spPr>
          <a:xfrm>
            <a:off x="8534339" y="4792762"/>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
        <p:nvSpPr>
          <p:cNvPr id="2" name="TextBox 1">
            <a:extLst>
              <a:ext uri="{FF2B5EF4-FFF2-40B4-BE49-F238E27FC236}">
                <a16:creationId xmlns:a16="http://schemas.microsoft.com/office/drawing/2014/main" id="{8481656F-DC36-EBFB-00BC-9BDF1DCADCDC}"/>
              </a:ext>
            </a:extLst>
          </p:cNvPr>
          <p:cNvSpPr txBox="1"/>
          <p:nvPr/>
        </p:nvSpPr>
        <p:spPr>
          <a:xfrm>
            <a:off x="2892198" y="4793279"/>
            <a:ext cx="3359604" cy="307777"/>
          </a:xfrm>
          <a:prstGeom prst="rect">
            <a:avLst/>
          </a:prstGeom>
          <a:noFill/>
        </p:spPr>
        <p:txBody>
          <a:bodyPr wrap="square" rtlCol="0">
            <a:spAutoFit/>
          </a:bodyPr>
          <a:lstStyle/>
          <a:p>
            <a:pPr algn="ctr"/>
            <a:r>
              <a:rPr lang="pt-PT" i="1" err="1">
                <a:solidFill>
                  <a:schemeClr val="bg2">
                    <a:lumMod val="75000"/>
                  </a:schemeClr>
                </a:solidFill>
                <a:latin typeface="Quattrocento Sans" panose="020B0502050000020003" pitchFamily="34" charset="0"/>
              </a:rPr>
              <a:t>Nanodispositivos</a:t>
            </a:r>
            <a:r>
              <a:rPr lang="pt-PT" i="1">
                <a:solidFill>
                  <a:schemeClr val="bg2">
                    <a:lumMod val="75000"/>
                  </a:schemeClr>
                </a:solidFill>
                <a:latin typeface="Quattrocento Sans" panose="020B0502050000020003" pitchFamily="34" charset="0"/>
              </a:rPr>
              <a:t> e </a:t>
            </a:r>
            <a:r>
              <a:rPr lang="pt-PT" i="1" err="1">
                <a:solidFill>
                  <a:schemeClr val="bg2">
                    <a:lumMod val="75000"/>
                  </a:schemeClr>
                </a:solidFill>
                <a:latin typeface="Quattrocento Sans" panose="020B0502050000020003" pitchFamily="34" charset="0"/>
              </a:rPr>
              <a:t>Nanoeletrónica</a:t>
            </a:r>
            <a:endParaRPr lang="pt-PT" i="1">
              <a:solidFill>
                <a:schemeClr val="bg2">
                  <a:lumMod val="75000"/>
                </a:schemeClr>
              </a:solidFill>
              <a:latin typeface="Quattrocento Sans" panose="020B0502050000020003" pitchFamily="34" charset="0"/>
            </a:endParaRPr>
          </a:p>
        </p:txBody>
      </p:sp>
      <p:sp>
        <p:nvSpPr>
          <p:cNvPr id="3" name="TextBox 2">
            <a:extLst>
              <a:ext uri="{FF2B5EF4-FFF2-40B4-BE49-F238E27FC236}">
                <a16:creationId xmlns:a16="http://schemas.microsoft.com/office/drawing/2014/main" id="{2FCAE91A-3E16-B3C1-C1CB-8885437FE829}"/>
              </a:ext>
            </a:extLst>
          </p:cNvPr>
          <p:cNvSpPr txBox="1"/>
          <p:nvPr/>
        </p:nvSpPr>
        <p:spPr>
          <a:xfrm>
            <a:off x="144781" y="4824058"/>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13/12/2022</a:t>
            </a:r>
          </a:p>
        </p:txBody>
      </p:sp>
      <p:pic>
        <p:nvPicPr>
          <p:cNvPr id="4" name="Imagem 1">
            <a:extLst>
              <a:ext uri="{FF2B5EF4-FFF2-40B4-BE49-F238E27FC236}">
                <a16:creationId xmlns:a16="http://schemas.microsoft.com/office/drawing/2014/main" id="{F709189D-2959-2136-35F8-607CD301827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28378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445079" y="924720"/>
            <a:ext cx="3739242"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highlight>
                  <a:schemeClr val="accent1"/>
                </a:highlight>
              </a:rPr>
              <a:t>Motivation and Goal</a:t>
            </a:r>
            <a:endParaRPr>
              <a:highlight>
                <a:schemeClr val="accent1"/>
              </a:highlight>
            </a:endParaRPr>
          </a:p>
        </p:txBody>
      </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
        <p:nvSpPr>
          <p:cNvPr id="2" name="Google Shape;807;p48">
            <a:extLst>
              <a:ext uri="{FF2B5EF4-FFF2-40B4-BE49-F238E27FC236}">
                <a16:creationId xmlns:a16="http://schemas.microsoft.com/office/drawing/2014/main" id="{AD8B22AE-DE5E-E966-39C3-781BF071B00A}"/>
              </a:ext>
            </a:extLst>
          </p:cNvPr>
          <p:cNvSpPr/>
          <p:nvPr/>
        </p:nvSpPr>
        <p:spPr>
          <a:xfrm>
            <a:off x="934223" y="1013389"/>
            <a:ext cx="176120" cy="235746"/>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ln>
            <a:solidFill>
              <a:schemeClr val="tx1"/>
            </a:solidFill>
            <a:headEnd type="none" w="sm" len="sm"/>
            <a:tailEnd type="none" w="sm" len="s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tx1"/>
              </a:solidFill>
              <a:effectLst>
                <a:outerShdw blurRad="38100" dist="19050" dir="2700000" algn="tl" rotWithShape="0">
                  <a:schemeClr val="dk1">
                    <a:alpha val="40000"/>
                  </a:schemeClr>
                </a:outerShdw>
              </a:effectLst>
            </a:endParaRPr>
          </a:p>
        </p:txBody>
      </p:sp>
      <p:pic>
        <p:nvPicPr>
          <p:cNvPr id="4" name="Picture 3" descr="Figure 1 - Coloured SEM image of a triplet lens objective attached to an optical fibre inserted into the hollow needle of a syringe">
            <a:extLst>
              <a:ext uri="{FF2B5EF4-FFF2-40B4-BE49-F238E27FC236}">
                <a16:creationId xmlns:a16="http://schemas.microsoft.com/office/drawing/2014/main" id="{6018715A-57D9-75B2-8A16-CCFED58ED7BA}"/>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699195" y="1657712"/>
            <a:ext cx="3289328" cy="2279581"/>
          </a:xfrm>
          <a:prstGeom prst="rect">
            <a:avLst/>
          </a:prstGeom>
          <a:ln>
            <a:solidFill>
              <a:schemeClr val="accent1">
                <a:lumMod val="50000"/>
              </a:schemeClr>
            </a:solidFill>
          </a:ln>
        </p:spPr>
      </p:pic>
      <p:pic>
        <p:nvPicPr>
          <p:cNvPr id="6" name="Picture 5">
            <a:extLst>
              <a:ext uri="{FF2B5EF4-FFF2-40B4-BE49-F238E27FC236}">
                <a16:creationId xmlns:a16="http://schemas.microsoft.com/office/drawing/2014/main" id="{EDD1F65A-C8B7-B548-3CC2-3D3A2D3F1A96}"/>
              </a:ext>
            </a:extLst>
          </p:cNvPr>
          <p:cNvPicPr>
            <a:picLocks noChangeAspect="1"/>
          </p:cNvPicPr>
          <p:nvPr/>
        </p:nvPicPr>
        <p:blipFill>
          <a:blip r:embed="rId4"/>
          <a:stretch>
            <a:fillRect/>
          </a:stretch>
        </p:blipFill>
        <p:spPr>
          <a:xfrm>
            <a:off x="4580110" y="1997472"/>
            <a:ext cx="3864695" cy="1600060"/>
          </a:xfrm>
          <a:prstGeom prst="rect">
            <a:avLst/>
          </a:prstGeom>
          <a:ln>
            <a:solidFill>
              <a:schemeClr val="accent1">
                <a:lumMod val="50000"/>
              </a:schemeClr>
            </a:solidFill>
          </a:ln>
        </p:spPr>
      </p:pic>
      <p:sp>
        <p:nvSpPr>
          <p:cNvPr id="9" name="TextBox 8">
            <a:extLst>
              <a:ext uri="{FF2B5EF4-FFF2-40B4-BE49-F238E27FC236}">
                <a16:creationId xmlns:a16="http://schemas.microsoft.com/office/drawing/2014/main" id="{056E3BD3-FA26-9946-A0AB-FC80F3634D94}"/>
              </a:ext>
            </a:extLst>
          </p:cNvPr>
          <p:cNvSpPr txBox="1"/>
          <p:nvPr/>
        </p:nvSpPr>
        <p:spPr>
          <a:xfrm>
            <a:off x="699195" y="4068871"/>
            <a:ext cx="3289328" cy="553998"/>
          </a:xfrm>
          <a:prstGeom prst="rect">
            <a:avLst/>
          </a:prstGeom>
          <a:noFill/>
        </p:spPr>
        <p:txBody>
          <a:bodyPr wrap="square" rtlCol="0">
            <a:spAutoFit/>
          </a:bodyPr>
          <a:lstStyle/>
          <a:p>
            <a:r>
              <a:rPr lang="pt-PT" sz="1000" i="1">
                <a:solidFill>
                  <a:schemeClr val="tx1">
                    <a:lumMod val="85000"/>
                    <a:lumOff val="15000"/>
                  </a:schemeClr>
                </a:solidFill>
                <a:latin typeface="Quattrocento Sans" panose="020B0502050000020003" pitchFamily="34" charset="0"/>
              </a:rPr>
              <a:t>Figure 1 - </a:t>
            </a:r>
            <a:r>
              <a:rPr lang="pt-PT" sz="1000" i="1" err="1">
                <a:solidFill>
                  <a:schemeClr val="tx1">
                    <a:lumMod val="85000"/>
                    <a:lumOff val="15000"/>
                  </a:schemeClr>
                </a:solidFill>
                <a:latin typeface="Quattrocento Sans" panose="020B0502050000020003" pitchFamily="34" charset="0"/>
              </a:rPr>
              <a:t>Coloured</a:t>
            </a:r>
            <a:r>
              <a:rPr lang="pt-PT" sz="1000" i="1">
                <a:solidFill>
                  <a:schemeClr val="tx1">
                    <a:lumMod val="85000"/>
                    <a:lumOff val="15000"/>
                  </a:schemeClr>
                </a:solidFill>
                <a:latin typeface="Quattrocento Sans" panose="020B0502050000020003" pitchFamily="34" charset="0"/>
              </a:rPr>
              <a:t> SEM </a:t>
            </a:r>
            <a:r>
              <a:rPr lang="pt-PT" sz="1000" i="1" err="1">
                <a:solidFill>
                  <a:schemeClr val="tx1">
                    <a:lumMod val="85000"/>
                    <a:lumOff val="15000"/>
                  </a:schemeClr>
                </a:solidFill>
                <a:latin typeface="Quattrocento Sans" panose="020B0502050000020003" pitchFamily="34" charset="0"/>
              </a:rPr>
              <a:t>image</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of</a:t>
            </a:r>
            <a:r>
              <a:rPr lang="pt-PT" sz="1000" i="1">
                <a:solidFill>
                  <a:schemeClr val="tx1">
                    <a:lumMod val="85000"/>
                    <a:lumOff val="15000"/>
                  </a:schemeClr>
                </a:solidFill>
                <a:latin typeface="Quattrocento Sans" panose="020B0502050000020003" pitchFamily="34" charset="0"/>
              </a:rPr>
              <a:t> a </a:t>
            </a:r>
            <a:r>
              <a:rPr lang="pt-PT" sz="1000" i="1" err="1">
                <a:solidFill>
                  <a:schemeClr val="tx1">
                    <a:lumMod val="85000"/>
                    <a:lumOff val="15000"/>
                  </a:schemeClr>
                </a:solidFill>
                <a:latin typeface="Quattrocento Sans" panose="020B0502050000020003" pitchFamily="34" charset="0"/>
              </a:rPr>
              <a:t>triplet</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lens</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objective</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attached</a:t>
            </a:r>
            <a:r>
              <a:rPr lang="pt-PT" sz="1000" i="1">
                <a:solidFill>
                  <a:schemeClr val="tx1">
                    <a:lumMod val="85000"/>
                    <a:lumOff val="15000"/>
                  </a:schemeClr>
                </a:solidFill>
                <a:latin typeface="Quattrocento Sans" panose="020B0502050000020003" pitchFamily="34" charset="0"/>
              </a:rPr>
              <a:t> to na </a:t>
            </a:r>
            <a:r>
              <a:rPr lang="pt-PT" sz="1000" i="1" err="1">
                <a:solidFill>
                  <a:schemeClr val="tx1">
                    <a:lumMod val="85000"/>
                    <a:lumOff val="15000"/>
                  </a:schemeClr>
                </a:solidFill>
                <a:latin typeface="Quattrocento Sans" panose="020B0502050000020003" pitchFamily="34" charset="0"/>
              </a:rPr>
              <a:t>optical</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fibre</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inserted</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into</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the</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hollow</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needle</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of</a:t>
            </a:r>
            <a:r>
              <a:rPr lang="pt-PT" sz="1000" i="1">
                <a:solidFill>
                  <a:schemeClr val="tx1">
                    <a:lumMod val="85000"/>
                    <a:lumOff val="15000"/>
                  </a:schemeClr>
                </a:solidFill>
                <a:latin typeface="Quattrocento Sans" panose="020B0502050000020003" pitchFamily="34" charset="0"/>
              </a:rPr>
              <a:t> a </a:t>
            </a:r>
            <a:r>
              <a:rPr lang="pt-PT" sz="1000" i="1" err="1">
                <a:solidFill>
                  <a:schemeClr val="tx1">
                    <a:lumMod val="85000"/>
                    <a:lumOff val="15000"/>
                  </a:schemeClr>
                </a:solidFill>
                <a:latin typeface="Quattrocento Sans" panose="020B0502050000020003" pitchFamily="34" charset="0"/>
              </a:rPr>
              <a:t>syringe</a:t>
            </a:r>
            <a:r>
              <a:rPr lang="pt-PT" sz="1000" i="1">
                <a:solidFill>
                  <a:schemeClr val="tx1">
                    <a:lumMod val="85000"/>
                    <a:lumOff val="15000"/>
                  </a:schemeClr>
                </a:solidFill>
                <a:latin typeface="Quattrocento Sans" panose="020B0502050000020003" pitchFamily="34" charset="0"/>
              </a:rPr>
              <a:t>.</a:t>
            </a:r>
          </a:p>
        </p:txBody>
      </p:sp>
      <p:sp>
        <p:nvSpPr>
          <p:cNvPr id="10" name="TextBox 9">
            <a:extLst>
              <a:ext uri="{FF2B5EF4-FFF2-40B4-BE49-F238E27FC236}">
                <a16:creationId xmlns:a16="http://schemas.microsoft.com/office/drawing/2014/main" id="{6D646CA5-4C98-0079-8155-2CBFD5DB13A3}"/>
              </a:ext>
            </a:extLst>
          </p:cNvPr>
          <p:cNvSpPr txBox="1"/>
          <p:nvPr/>
        </p:nvSpPr>
        <p:spPr>
          <a:xfrm>
            <a:off x="4572000" y="3737238"/>
            <a:ext cx="3864695" cy="400110"/>
          </a:xfrm>
          <a:prstGeom prst="rect">
            <a:avLst/>
          </a:prstGeom>
          <a:noFill/>
        </p:spPr>
        <p:txBody>
          <a:bodyPr wrap="square" rtlCol="0">
            <a:spAutoFit/>
          </a:bodyPr>
          <a:lstStyle/>
          <a:p>
            <a:r>
              <a:rPr lang="pt-PT" sz="1000" i="1">
                <a:solidFill>
                  <a:schemeClr val="tx1">
                    <a:lumMod val="85000"/>
                    <a:lumOff val="15000"/>
                  </a:schemeClr>
                </a:solidFill>
                <a:latin typeface="Quattrocento Sans" panose="020B0502050000020003" pitchFamily="34" charset="0"/>
              </a:rPr>
              <a:t>Figure 2 – Regular </a:t>
            </a:r>
            <a:r>
              <a:rPr lang="pt-PT" sz="1000" i="1" err="1">
                <a:solidFill>
                  <a:schemeClr val="tx1">
                    <a:lumMod val="85000"/>
                    <a:lumOff val="15000"/>
                  </a:schemeClr>
                </a:solidFill>
                <a:latin typeface="Quattrocento Sans" panose="020B0502050000020003" pitchFamily="34" charset="0"/>
              </a:rPr>
              <a:t>arrangement</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of</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double</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lens</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systems</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directly</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fabricated</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on</a:t>
            </a:r>
            <a:r>
              <a:rPr lang="pt-PT" sz="1000" i="1">
                <a:solidFill>
                  <a:schemeClr val="tx1">
                    <a:lumMod val="85000"/>
                    <a:lumOff val="15000"/>
                  </a:schemeClr>
                </a:solidFill>
                <a:latin typeface="Quattrocento Sans" panose="020B0502050000020003" pitchFamily="34" charset="0"/>
              </a:rPr>
              <a:t> a CMOS </a:t>
            </a:r>
            <a:r>
              <a:rPr lang="pt-PT" sz="1000" i="1" err="1">
                <a:solidFill>
                  <a:schemeClr val="tx1">
                    <a:lumMod val="85000"/>
                    <a:lumOff val="15000"/>
                  </a:schemeClr>
                </a:solidFill>
                <a:latin typeface="Quattrocento Sans" panose="020B0502050000020003" pitchFamily="34" charset="0"/>
              </a:rPr>
              <a:t>image</a:t>
            </a:r>
            <a:r>
              <a:rPr lang="pt-PT" sz="1000" i="1">
                <a:solidFill>
                  <a:schemeClr val="tx1">
                    <a:lumMod val="85000"/>
                    <a:lumOff val="15000"/>
                  </a:schemeClr>
                </a:solidFill>
                <a:latin typeface="Quattrocento Sans" panose="020B0502050000020003" pitchFamily="34" charset="0"/>
              </a:rPr>
              <a:t> sensor.</a:t>
            </a:r>
          </a:p>
        </p:txBody>
      </p:sp>
      <p:pic>
        <p:nvPicPr>
          <p:cNvPr id="11" name="Imagem 1">
            <a:extLst>
              <a:ext uri="{FF2B5EF4-FFF2-40B4-BE49-F238E27FC236}">
                <a16:creationId xmlns:a16="http://schemas.microsoft.com/office/drawing/2014/main" id="{5E2F0F30-DF55-CFCD-DDB9-9C9CEF1CD09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D0787011-BC06-5005-3608-032C30B9593E}"/>
              </a:ext>
            </a:extLst>
          </p:cNvPr>
          <p:cNvSpPr txBox="1"/>
          <p:nvPr/>
        </p:nvSpPr>
        <p:spPr>
          <a:xfrm>
            <a:off x="144781" y="4824058"/>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13/12/2022</a:t>
            </a:r>
          </a:p>
        </p:txBody>
      </p:sp>
    </p:spTree>
    <p:extLst>
      <p:ext uri="{BB962C8B-B14F-4D97-AF65-F5344CB8AC3E}">
        <p14:creationId xmlns:p14="http://schemas.microsoft.com/office/powerpoint/2010/main" val="11375890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445079" y="924720"/>
            <a:ext cx="3739242"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highlight>
                  <a:schemeClr val="accent1"/>
                </a:highlight>
              </a:rPr>
              <a:t>Other Fabrications Methods</a:t>
            </a:r>
            <a:endParaRPr>
              <a:highlight>
                <a:schemeClr val="accent1"/>
              </a:highlight>
            </a:endParaRPr>
          </a:p>
        </p:txBody>
      </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
        <p:nvSpPr>
          <p:cNvPr id="5" name="Google Shape;157;p19">
            <a:extLst>
              <a:ext uri="{FF2B5EF4-FFF2-40B4-BE49-F238E27FC236}">
                <a16:creationId xmlns:a16="http://schemas.microsoft.com/office/drawing/2014/main" id="{D68240E6-E340-0FA3-B125-5AA7B78A5393}"/>
              </a:ext>
            </a:extLst>
          </p:cNvPr>
          <p:cNvSpPr txBox="1">
            <a:spLocks noGrp="1"/>
          </p:cNvSpPr>
          <p:nvPr>
            <p:ph type="body" idx="1"/>
          </p:nvPr>
        </p:nvSpPr>
        <p:spPr>
          <a:xfrm>
            <a:off x="241293" y="1880680"/>
            <a:ext cx="3387444" cy="2338100"/>
          </a:xfrm>
          <a:prstGeom prst="rect">
            <a:avLst/>
          </a:prstGeom>
        </p:spPr>
        <p:txBody>
          <a:bodyPr spcFirstLastPara="1" wrap="square" lIns="91425" tIns="91425" rIns="91425" bIns="91425" anchor="t" anchorCtr="0">
            <a:noAutofit/>
          </a:bodyPr>
          <a:lstStyle/>
          <a:p>
            <a:pPr marL="342900" indent="-342900"/>
            <a:r>
              <a:rPr lang="pt-PT" sz="2000"/>
              <a:t>M</a:t>
            </a:r>
            <a:r>
              <a:rPr lang="en" sz="2000"/>
              <a:t>onolithic production </a:t>
            </a:r>
          </a:p>
          <a:p>
            <a:pPr marL="342900" indent="-342900"/>
            <a:r>
              <a:rPr lang="pt-PT" sz="2000" err="1"/>
              <a:t>Injection</a:t>
            </a:r>
            <a:r>
              <a:rPr lang="pt-PT" sz="2000"/>
              <a:t> </a:t>
            </a:r>
            <a:r>
              <a:rPr lang="pt-PT" sz="2000" err="1"/>
              <a:t>molding</a:t>
            </a:r>
            <a:endParaRPr lang="en" sz="2000"/>
          </a:p>
          <a:p>
            <a:pPr marL="342900" indent="-342900"/>
            <a:r>
              <a:rPr lang="pt-PT" sz="2000" err="1"/>
              <a:t>Ink</a:t>
            </a:r>
            <a:r>
              <a:rPr lang="pt-PT" sz="2000"/>
              <a:t>-jet </a:t>
            </a:r>
            <a:r>
              <a:rPr lang="pt-PT" sz="2000" err="1"/>
              <a:t>printing</a:t>
            </a:r>
            <a:endParaRPr lang="en" sz="2000"/>
          </a:p>
          <a:p>
            <a:pPr marL="342900" indent="-342900"/>
            <a:r>
              <a:rPr lang="pt-PT" sz="2000" err="1"/>
              <a:t>Ultraviolet</a:t>
            </a:r>
            <a:r>
              <a:rPr lang="pt-PT" sz="2000"/>
              <a:t> </a:t>
            </a:r>
            <a:r>
              <a:rPr lang="pt-PT" sz="2000" err="1"/>
              <a:t>lithography</a:t>
            </a:r>
            <a:endParaRPr lang="en" sz="2000"/>
          </a:p>
          <a:p>
            <a:pPr marL="342900" indent="-342900"/>
            <a:r>
              <a:rPr lang="en" sz="2000"/>
              <a:t>…..</a:t>
            </a:r>
            <a:endParaRPr sz="2000"/>
          </a:p>
        </p:txBody>
      </p:sp>
      <p:cxnSp>
        <p:nvCxnSpPr>
          <p:cNvPr id="10" name="Straight Arrow Connector 9">
            <a:extLst>
              <a:ext uri="{FF2B5EF4-FFF2-40B4-BE49-F238E27FC236}">
                <a16:creationId xmlns:a16="http://schemas.microsoft.com/office/drawing/2014/main" id="{AB951230-633C-DBC5-F311-E750F9510EC9}"/>
              </a:ext>
            </a:extLst>
          </p:cNvPr>
          <p:cNvCxnSpPr>
            <a:cxnSpLocks/>
          </p:cNvCxnSpPr>
          <p:nvPr/>
        </p:nvCxnSpPr>
        <p:spPr>
          <a:xfrm>
            <a:off x="3762984" y="2968516"/>
            <a:ext cx="1094014"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2" name="Google Shape;159;p19">
            <a:extLst>
              <a:ext uri="{FF2B5EF4-FFF2-40B4-BE49-F238E27FC236}">
                <a16:creationId xmlns:a16="http://schemas.microsoft.com/office/drawing/2014/main" id="{6F5EBAD9-0796-98A1-3EB8-6A8361AE9E52}"/>
              </a:ext>
            </a:extLst>
          </p:cNvPr>
          <p:cNvSpPr txBox="1">
            <a:spLocks/>
          </p:cNvSpPr>
          <p:nvPr/>
        </p:nvSpPr>
        <p:spPr>
          <a:xfrm>
            <a:off x="5184321" y="2008406"/>
            <a:ext cx="3425400" cy="19202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b="1">
                <a:highlight>
                  <a:schemeClr val="accent1"/>
                </a:highlight>
              </a:rPr>
              <a:t>PROBLEMS:</a:t>
            </a:r>
          </a:p>
          <a:p>
            <a:pPr marL="285750" indent="-285750">
              <a:spcBef>
                <a:spcPts val="600"/>
              </a:spcBef>
              <a:buFont typeface="Arial" panose="020B0604020202020204" pitchFamily="34" charset="0"/>
              <a:buChar char="•"/>
            </a:pPr>
            <a:r>
              <a:rPr lang="en-US"/>
              <a:t>Limits on size, shape and dimensions</a:t>
            </a:r>
          </a:p>
          <a:p>
            <a:pPr marL="285750" indent="-285750">
              <a:spcBef>
                <a:spcPts val="600"/>
              </a:spcBef>
              <a:buFont typeface="Arial" panose="020B0604020202020204" pitchFamily="34" charset="0"/>
              <a:buChar char="•"/>
            </a:pPr>
            <a:r>
              <a:rPr lang="en-US"/>
              <a:t>Inability to combine multiple elements</a:t>
            </a:r>
          </a:p>
          <a:p>
            <a:pPr marL="285750" indent="-285750">
              <a:spcBef>
                <a:spcPts val="600"/>
              </a:spcBef>
              <a:buFont typeface="Arial" panose="020B0604020202020204" pitchFamily="34" charset="0"/>
              <a:buChar char="•"/>
            </a:pPr>
            <a:r>
              <a:rPr lang="en-US"/>
              <a:t>Restrictions in designing the surfaces</a:t>
            </a:r>
          </a:p>
          <a:p>
            <a:pPr marL="285750" indent="-285750">
              <a:spcBef>
                <a:spcPts val="600"/>
              </a:spcBef>
              <a:buFont typeface="Arial" panose="020B0604020202020204" pitchFamily="34" charset="0"/>
              <a:buChar char="•"/>
            </a:pPr>
            <a:r>
              <a:rPr lang="en-US"/>
              <a:t>Problems with the alignment</a:t>
            </a:r>
          </a:p>
          <a:p>
            <a:pPr marL="285750" indent="-285750">
              <a:spcBef>
                <a:spcPts val="600"/>
              </a:spcBef>
              <a:buFont typeface="Arial" panose="020B0604020202020204" pitchFamily="34" charset="0"/>
              <a:buChar char="•"/>
            </a:pPr>
            <a:endParaRPr lang="en-US"/>
          </a:p>
        </p:txBody>
      </p:sp>
      <p:sp>
        <p:nvSpPr>
          <p:cNvPr id="13" name="TextBox 12">
            <a:extLst>
              <a:ext uri="{FF2B5EF4-FFF2-40B4-BE49-F238E27FC236}">
                <a16:creationId xmlns:a16="http://schemas.microsoft.com/office/drawing/2014/main" id="{0259E051-BA9E-445B-504C-D2D847271626}"/>
              </a:ext>
            </a:extLst>
          </p:cNvPr>
          <p:cNvSpPr txBox="1"/>
          <p:nvPr/>
        </p:nvSpPr>
        <p:spPr>
          <a:xfrm>
            <a:off x="144781" y="4824058"/>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13/12/2022</a:t>
            </a:r>
          </a:p>
        </p:txBody>
      </p:sp>
      <p:grpSp>
        <p:nvGrpSpPr>
          <p:cNvPr id="3" name="Google Shape;856;p48">
            <a:extLst>
              <a:ext uri="{FF2B5EF4-FFF2-40B4-BE49-F238E27FC236}">
                <a16:creationId xmlns:a16="http://schemas.microsoft.com/office/drawing/2014/main" id="{E03B39E8-FF24-F7E0-61B0-685709BF804E}"/>
              </a:ext>
            </a:extLst>
          </p:cNvPr>
          <p:cNvGrpSpPr/>
          <p:nvPr/>
        </p:nvGrpSpPr>
        <p:grpSpPr>
          <a:xfrm>
            <a:off x="893852" y="966468"/>
            <a:ext cx="277402" cy="308934"/>
            <a:chOff x="2594050" y="1631825"/>
            <a:chExt cx="439625" cy="439625"/>
          </a:xfrm>
          <a:solidFill>
            <a:schemeClr val="tx1"/>
          </a:solidFill>
        </p:grpSpPr>
        <p:sp>
          <p:nvSpPr>
            <p:cNvPr id="4" name="Google Shape;857;p48">
              <a:extLst>
                <a:ext uri="{FF2B5EF4-FFF2-40B4-BE49-F238E27FC236}">
                  <a16:creationId xmlns:a16="http://schemas.microsoft.com/office/drawing/2014/main" id="{B2023F77-C0B6-C0E3-ACE1-47E7C75BC007}"/>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grpFill/>
            <a:ln w="952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tx1"/>
                  </a:solidFill>
                </a:ln>
                <a:solidFill>
                  <a:schemeClr val="tx1"/>
                </a:solidFill>
                <a:effectLst>
                  <a:outerShdw blurRad="38100" dist="19050" dir="2700000" algn="tl" rotWithShape="0">
                    <a:schemeClr val="dk1">
                      <a:alpha val="40000"/>
                    </a:schemeClr>
                  </a:outerShdw>
                </a:effectLst>
              </a:endParaRPr>
            </a:p>
          </p:txBody>
        </p:sp>
        <p:sp>
          <p:nvSpPr>
            <p:cNvPr id="6" name="Google Shape;858;p48">
              <a:extLst>
                <a:ext uri="{FF2B5EF4-FFF2-40B4-BE49-F238E27FC236}">
                  <a16:creationId xmlns:a16="http://schemas.microsoft.com/office/drawing/2014/main" id="{6FBFC658-F349-CBEA-4BF7-BB760F9737A4}"/>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grpFill/>
            <a:ln w="952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tx1"/>
                  </a:solidFill>
                </a:ln>
                <a:solidFill>
                  <a:schemeClr val="tx1"/>
                </a:solidFill>
                <a:effectLst>
                  <a:outerShdw blurRad="38100" dist="19050" dir="2700000" algn="tl" rotWithShape="0">
                    <a:schemeClr val="dk1">
                      <a:alpha val="40000"/>
                    </a:schemeClr>
                  </a:outerShdw>
                </a:effectLst>
              </a:endParaRPr>
            </a:p>
          </p:txBody>
        </p:sp>
        <p:sp>
          <p:nvSpPr>
            <p:cNvPr id="7" name="Google Shape;859;p48">
              <a:extLst>
                <a:ext uri="{FF2B5EF4-FFF2-40B4-BE49-F238E27FC236}">
                  <a16:creationId xmlns:a16="http://schemas.microsoft.com/office/drawing/2014/main" id="{75B61F7D-08AA-CCE1-BAD4-D75CC03EC496}"/>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grpFill/>
            <a:ln w="952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tx1"/>
                  </a:solidFill>
                </a:ln>
                <a:solidFill>
                  <a:schemeClr val="tx1"/>
                </a:solidFill>
                <a:effectLst>
                  <a:outerShdw blurRad="38100" dist="19050" dir="2700000" algn="tl" rotWithShape="0">
                    <a:schemeClr val="dk1">
                      <a:alpha val="40000"/>
                    </a:schemeClr>
                  </a:outerShdw>
                </a:effectLst>
              </a:endParaRPr>
            </a:p>
          </p:txBody>
        </p:sp>
        <p:sp>
          <p:nvSpPr>
            <p:cNvPr id="8" name="Google Shape;860;p48">
              <a:extLst>
                <a:ext uri="{FF2B5EF4-FFF2-40B4-BE49-F238E27FC236}">
                  <a16:creationId xmlns:a16="http://schemas.microsoft.com/office/drawing/2014/main" id="{517D4E77-19C9-4492-9F43-68CE580539DB}"/>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grpFill/>
            <a:ln w="952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tx1"/>
                  </a:solidFill>
                </a:ln>
                <a:solidFill>
                  <a:schemeClr val="tx1"/>
                </a:solidFill>
                <a:effectLst>
                  <a:outerShdw blurRad="38100" dist="19050" dir="2700000" algn="tl" rotWithShape="0">
                    <a:schemeClr val="dk1">
                      <a:alpha val="40000"/>
                    </a:schemeClr>
                  </a:outerShdw>
                </a:effectLst>
              </a:endParaRPr>
            </a:p>
          </p:txBody>
        </p:sp>
      </p:grpSp>
      <p:pic>
        <p:nvPicPr>
          <p:cNvPr id="9" name="Imagem 1">
            <a:extLst>
              <a:ext uri="{FF2B5EF4-FFF2-40B4-BE49-F238E27FC236}">
                <a16:creationId xmlns:a16="http://schemas.microsoft.com/office/drawing/2014/main" id="{EBD21CA9-8C96-472A-4AAC-1B716F4F85D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4143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1445079" y="924720"/>
            <a:ext cx="3739242"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highlight>
                  <a:schemeClr val="accent1"/>
                </a:highlight>
              </a:rPr>
              <a:t>Other Fabrications Methods</a:t>
            </a:r>
            <a:endParaRPr>
              <a:highlight>
                <a:schemeClr val="accent1"/>
              </a:highlight>
            </a:endParaRPr>
          </a:p>
        </p:txBody>
      </p:sp>
      <p:sp>
        <p:nvSpPr>
          <p:cNvPr id="131" name="Google Shape;131;p17"/>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
        <p:nvSpPr>
          <p:cNvPr id="13" name="TextBox 12">
            <a:extLst>
              <a:ext uri="{FF2B5EF4-FFF2-40B4-BE49-F238E27FC236}">
                <a16:creationId xmlns:a16="http://schemas.microsoft.com/office/drawing/2014/main" id="{0259E051-BA9E-445B-504C-D2D847271626}"/>
              </a:ext>
            </a:extLst>
          </p:cNvPr>
          <p:cNvSpPr txBox="1"/>
          <p:nvPr/>
        </p:nvSpPr>
        <p:spPr>
          <a:xfrm>
            <a:off x="144781" y="4824058"/>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13/12/2022</a:t>
            </a:r>
          </a:p>
        </p:txBody>
      </p:sp>
      <p:pic>
        <p:nvPicPr>
          <p:cNvPr id="6" name="Picture 5">
            <a:extLst>
              <a:ext uri="{FF2B5EF4-FFF2-40B4-BE49-F238E27FC236}">
                <a16:creationId xmlns:a16="http://schemas.microsoft.com/office/drawing/2014/main" id="{479637A7-941E-7E1F-D74A-4F0733EB7C91}"/>
              </a:ext>
            </a:extLst>
          </p:cNvPr>
          <p:cNvPicPr>
            <a:picLocks noChangeAspect="1"/>
          </p:cNvPicPr>
          <p:nvPr/>
        </p:nvPicPr>
        <p:blipFill>
          <a:blip r:embed="rId3"/>
          <a:stretch>
            <a:fillRect/>
          </a:stretch>
        </p:blipFill>
        <p:spPr>
          <a:xfrm>
            <a:off x="1012572" y="1522712"/>
            <a:ext cx="2526316" cy="2696068"/>
          </a:xfrm>
          <a:prstGeom prst="rect">
            <a:avLst/>
          </a:prstGeom>
          <a:ln>
            <a:solidFill>
              <a:schemeClr val="accent1">
                <a:lumMod val="50000"/>
              </a:schemeClr>
            </a:solidFill>
          </a:ln>
        </p:spPr>
      </p:pic>
      <p:pic>
        <p:nvPicPr>
          <p:cNvPr id="7" name="Picture 6">
            <a:extLst>
              <a:ext uri="{FF2B5EF4-FFF2-40B4-BE49-F238E27FC236}">
                <a16:creationId xmlns:a16="http://schemas.microsoft.com/office/drawing/2014/main" id="{679747ED-6C30-9209-3B96-D1049A33B1CD}"/>
              </a:ext>
            </a:extLst>
          </p:cNvPr>
          <p:cNvPicPr>
            <a:picLocks noChangeAspect="1"/>
          </p:cNvPicPr>
          <p:nvPr/>
        </p:nvPicPr>
        <p:blipFill rotWithShape="1">
          <a:blip r:embed="rId4"/>
          <a:srcRect l="1" r="242" b="48187"/>
          <a:stretch/>
        </p:blipFill>
        <p:spPr>
          <a:xfrm>
            <a:off x="4963055" y="1906856"/>
            <a:ext cx="3008565" cy="1927779"/>
          </a:xfrm>
          <a:prstGeom prst="rect">
            <a:avLst/>
          </a:prstGeom>
          <a:ln>
            <a:solidFill>
              <a:schemeClr val="accent1">
                <a:lumMod val="50000"/>
              </a:schemeClr>
            </a:solidFill>
          </a:ln>
        </p:spPr>
      </p:pic>
      <p:sp>
        <p:nvSpPr>
          <p:cNvPr id="8" name="TextBox 7">
            <a:extLst>
              <a:ext uri="{FF2B5EF4-FFF2-40B4-BE49-F238E27FC236}">
                <a16:creationId xmlns:a16="http://schemas.microsoft.com/office/drawing/2014/main" id="{8AA13B6C-F5ED-DAA0-4E59-5CEA2F61EF19}"/>
              </a:ext>
            </a:extLst>
          </p:cNvPr>
          <p:cNvSpPr txBox="1"/>
          <p:nvPr/>
        </p:nvSpPr>
        <p:spPr>
          <a:xfrm>
            <a:off x="1012572" y="4270060"/>
            <a:ext cx="2526316" cy="553998"/>
          </a:xfrm>
          <a:prstGeom prst="rect">
            <a:avLst/>
          </a:prstGeom>
          <a:noFill/>
        </p:spPr>
        <p:txBody>
          <a:bodyPr wrap="square" rtlCol="0">
            <a:spAutoFit/>
          </a:bodyPr>
          <a:lstStyle/>
          <a:p>
            <a:r>
              <a:rPr lang="pt-PT" sz="1000" i="1">
                <a:solidFill>
                  <a:schemeClr val="tx1">
                    <a:lumMod val="85000"/>
                    <a:lumOff val="15000"/>
                  </a:schemeClr>
                </a:solidFill>
                <a:latin typeface="Quattrocento Sans" panose="020B0502050000020003" pitchFamily="34" charset="0"/>
              </a:rPr>
              <a:t>Figure 3 – </a:t>
            </a:r>
            <a:r>
              <a:rPr lang="pt-PT" sz="1000" i="1" err="1">
                <a:solidFill>
                  <a:schemeClr val="tx1">
                    <a:lumMod val="85000"/>
                    <a:lumOff val="15000"/>
                  </a:schemeClr>
                </a:solidFill>
                <a:latin typeface="Quattrocento Sans" panose="020B0502050000020003" pitchFamily="34" charset="0"/>
              </a:rPr>
              <a:t>Process</a:t>
            </a:r>
            <a:r>
              <a:rPr lang="pt-PT" sz="1000" i="1">
                <a:solidFill>
                  <a:schemeClr val="tx1">
                    <a:lumMod val="85000"/>
                    <a:lumOff val="15000"/>
                  </a:schemeClr>
                </a:solidFill>
                <a:latin typeface="Quattrocento Sans" panose="020B0502050000020003" pitchFamily="34" charset="0"/>
              </a:rPr>
              <a:t> steps for </a:t>
            </a:r>
            <a:r>
              <a:rPr lang="pt-PT" sz="1000" i="1" err="1">
                <a:solidFill>
                  <a:schemeClr val="tx1">
                    <a:lumMod val="85000"/>
                    <a:lumOff val="15000"/>
                  </a:schemeClr>
                </a:solidFill>
                <a:latin typeface="Quattrocento Sans" panose="020B0502050000020003" pitchFamily="34" charset="0"/>
              </a:rPr>
              <a:t>production</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of</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microlenses</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using</a:t>
            </a:r>
            <a:r>
              <a:rPr lang="pt-PT" sz="1000" i="1">
                <a:solidFill>
                  <a:schemeClr val="tx1">
                    <a:lumMod val="85000"/>
                    <a:lumOff val="15000"/>
                  </a:schemeClr>
                </a:solidFill>
                <a:latin typeface="Quattrocento Sans" panose="020B0502050000020003" pitchFamily="34" charset="0"/>
              </a:rPr>
              <a:t> de </a:t>
            </a:r>
            <a:r>
              <a:rPr lang="pt-PT" sz="1000" i="1" err="1">
                <a:solidFill>
                  <a:schemeClr val="tx1">
                    <a:lumMod val="85000"/>
                    <a:lumOff val="15000"/>
                  </a:schemeClr>
                </a:solidFill>
                <a:latin typeface="Quattrocento Sans" panose="020B0502050000020003" pitchFamily="34" charset="0"/>
              </a:rPr>
              <a:t>monolithic</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fabrication</a:t>
            </a:r>
            <a:r>
              <a:rPr lang="pt-PT" sz="1000" i="1">
                <a:solidFill>
                  <a:schemeClr val="tx1">
                    <a:lumMod val="85000"/>
                    <a:lumOff val="15000"/>
                  </a:schemeClr>
                </a:solidFill>
                <a:latin typeface="Quattrocento Sans" panose="020B0502050000020003" pitchFamily="34" charset="0"/>
              </a:rPr>
              <a:t> </a:t>
            </a:r>
            <a:r>
              <a:rPr lang="pt-PT" sz="1000" i="1" err="1">
                <a:solidFill>
                  <a:schemeClr val="tx1">
                    <a:lumMod val="85000"/>
                    <a:lumOff val="15000"/>
                  </a:schemeClr>
                </a:solidFill>
                <a:latin typeface="Quattrocento Sans" panose="020B0502050000020003" pitchFamily="34" charset="0"/>
              </a:rPr>
              <a:t>method</a:t>
            </a:r>
            <a:r>
              <a:rPr lang="pt-PT" sz="1000" i="1">
                <a:solidFill>
                  <a:schemeClr val="tx1">
                    <a:lumMod val="85000"/>
                    <a:lumOff val="15000"/>
                  </a:schemeClr>
                </a:solidFill>
                <a:latin typeface="Quattrocento Sans" panose="020B0502050000020003" pitchFamily="34" charset="0"/>
              </a:rPr>
              <a:t>.</a:t>
            </a:r>
          </a:p>
        </p:txBody>
      </p:sp>
      <p:sp>
        <p:nvSpPr>
          <p:cNvPr id="9" name="TextBox 8">
            <a:extLst>
              <a:ext uri="{FF2B5EF4-FFF2-40B4-BE49-F238E27FC236}">
                <a16:creationId xmlns:a16="http://schemas.microsoft.com/office/drawing/2014/main" id="{80C0CB29-26FB-052E-BA77-874468A8362E}"/>
              </a:ext>
            </a:extLst>
          </p:cNvPr>
          <p:cNvSpPr txBox="1"/>
          <p:nvPr/>
        </p:nvSpPr>
        <p:spPr>
          <a:xfrm>
            <a:off x="4963055" y="3900685"/>
            <a:ext cx="3008564" cy="553998"/>
          </a:xfrm>
          <a:prstGeom prst="rect">
            <a:avLst/>
          </a:prstGeom>
          <a:noFill/>
        </p:spPr>
        <p:txBody>
          <a:bodyPr wrap="square" rtlCol="0">
            <a:spAutoFit/>
          </a:bodyPr>
          <a:lstStyle/>
          <a:p>
            <a:r>
              <a:rPr lang="pt-PT" sz="1000" i="1">
                <a:solidFill>
                  <a:schemeClr val="tx1">
                    <a:lumMod val="85000"/>
                    <a:lumOff val="15000"/>
                  </a:schemeClr>
                </a:solidFill>
                <a:latin typeface="Quattrocento Sans" panose="020B0502050000020003" pitchFamily="34" charset="0"/>
              </a:rPr>
              <a:t>Figure 4 – </a:t>
            </a:r>
            <a:r>
              <a:rPr lang="en-US" sz="1000" i="1">
                <a:solidFill>
                  <a:schemeClr val="tx1">
                    <a:lumMod val="85000"/>
                    <a:lumOff val="15000"/>
                  </a:schemeClr>
                </a:solidFill>
                <a:latin typeface="Quattrocento Sans" panose="020B0502050000020003" pitchFamily="34" charset="0"/>
              </a:rPr>
              <a:t>Schematic diagram of the DOD ink-jet printing and the process flow used to fabricate </a:t>
            </a:r>
          </a:p>
          <a:p>
            <a:r>
              <a:rPr lang="en-US" sz="1000" i="1" err="1">
                <a:solidFill>
                  <a:schemeClr val="tx1">
                    <a:lumMod val="85000"/>
                    <a:lumOff val="15000"/>
                  </a:schemeClr>
                </a:solidFill>
                <a:latin typeface="Quattrocento Sans" panose="020B0502050000020003" pitchFamily="34" charset="0"/>
              </a:rPr>
              <a:t>microlenses</a:t>
            </a:r>
            <a:r>
              <a:rPr lang="en-US" sz="1000" i="1">
                <a:solidFill>
                  <a:schemeClr val="tx1">
                    <a:lumMod val="85000"/>
                    <a:lumOff val="15000"/>
                  </a:schemeClr>
                </a:solidFill>
                <a:latin typeface="Quattrocento Sans" panose="020B0502050000020003" pitchFamily="34" charset="0"/>
              </a:rPr>
              <a:t>.</a:t>
            </a:r>
            <a:endParaRPr lang="pt-PT" sz="1000" i="1">
              <a:solidFill>
                <a:schemeClr val="tx1">
                  <a:lumMod val="85000"/>
                  <a:lumOff val="15000"/>
                </a:schemeClr>
              </a:solidFill>
              <a:latin typeface="Quattrocento Sans" panose="020B0502050000020003" pitchFamily="34" charset="0"/>
            </a:endParaRPr>
          </a:p>
        </p:txBody>
      </p:sp>
      <p:grpSp>
        <p:nvGrpSpPr>
          <p:cNvPr id="11" name="Google Shape;856;p48">
            <a:extLst>
              <a:ext uri="{FF2B5EF4-FFF2-40B4-BE49-F238E27FC236}">
                <a16:creationId xmlns:a16="http://schemas.microsoft.com/office/drawing/2014/main" id="{D04D7E97-A244-1D58-0D16-0BCF7468A52F}"/>
              </a:ext>
            </a:extLst>
          </p:cNvPr>
          <p:cNvGrpSpPr/>
          <p:nvPr/>
        </p:nvGrpSpPr>
        <p:grpSpPr>
          <a:xfrm>
            <a:off x="893852" y="966468"/>
            <a:ext cx="277402" cy="308934"/>
            <a:chOff x="2594050" y="1631825"/>
            <a:chExt cx="439625" cy="439625"/>
          </a:xfrm>
          <a:solidFill>
            <a:schemeClr val="tx1"/>
          </a:solidFill>
        </p:grpSpPr>
        <p:sp>
          <p:nvSpPr>
            <p:cNvPr id="14" name="Google Shape;857;p48">
              <a:extLst>
                <a:ext uri="{FF2B5EF4-FFF2-40B4-BE49-F238E27FC236}">
                  <a16:creationId xmlns:a16="http://schemas.microsoft.com/office/drawing/2014/main" id="{C8AECA4F-8756-51C8-4D5C-B00CD186CD9A}"/>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grpFill/>
            <a:ln w="952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tx1"/>
                  </a:solidFill>
                </a:ln>
                <a:solidFill>
                  <a:schemeClr val="tx1"/>
                </a:solidFill>
                <a:effectLst>
                  <a:outerShdw blurRad="38100" dist="19050" dir="2700000" algn="tl" rotWithShape="0">
                    <a:schemeClr val="dk1">
                      <a:alpha val="40000"/>
                    </a:schemeClr>
                  </a:outerShdw>
                </a:effectLst>
              </a:endParaRPr>
            </a:p>
          </p:txBody>
        </p:sp>
        <p:sp>
          <p:nvSpPr>
            <p:cNvPr id="15" name="Google Shape;858;p48">
              <a:extLst>
                <a:ext uri="{FF2B5EF4-FFF2-40B4-BE49-F238E27FC236}">
                  <a16:creationId xmlns:a16="http://schemas.microsoft.com/office/drawing/2014/main" id="{092301D0-2A41-6C0A-D995-6C0821D1AFDC}"/>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grpFill/>
            <a:ln w="952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tx1"/>
                  </a:solidFill>
                </a:ln>
                <a:solidFill>
                  <a:schemeClr val="tx1"/>
                </a:solidFill>
                <a:effectLst>
                  <a:outerShdw blurRad="38100" dist="19050" dir="2700000" algn="tl" rotWithShape="0">
                    <a:schemeClr val="dk1">
                      <a:alpha val="40000"/>
                    </a:schemeClr>
                  </a:outerShdw>
                </a:effectLst>
              </a:endParaRPr>
            </a:p>
          </p:txBody>
        </p:sp>
        <p:sp>
          <p:nvSpPr>
            <p:cNvPr id="16" name="Google Shape;859;p48">
              <a:extLst>
                <a:ext uri="{FF2B5EF4-FFF2-40B4-BE49-F238E27FC236}">
                  <a16:creationId xmlns:a16="http://schemas.microsoft.com/office/drawing/2014/main" id="{7BBC5A3B-B402-ED3E-5ACB-4B55A680A970}"/>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grpFill/>
            <a:ln w="952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tx1"/>
                  </a:solidFill>
                </a:ln>
                <a:solidFill>
                  <a:schemeClr val="tx1"/>
                </a:solidFill>
                <a:effectLst>
                  <a:outerShdw blurRad="38100" dist="19050" dir="2700000" algn="tl" rotWithShape="0">
                    <a:schemeClr val="dk1">
                      <a:alpha val="40000"/>
                    </a:schemeClr>
                  </a:outerShdw>
                </a:effectLst>
              </a:endParaRPr>
            </a:p>
          </p:txBody>
        </p:sp>
        <p:sp>
          <p:nvSpPr>
            <p:cNvPr id="17" name="Google Shape;860;p48">
              <a:extLst>
                <a:ext uri="{FF2B5EF4-FFF2-40B4-BE49-F238E27FC236}">
                  <a16:creationId xmlns:a16="http://schemas.microsoft.com/office/drawing/2014/main" id="{138804F0-B02B-AB9E-F305-7F59C52FB540}"/>
                </a:ext>
              </a:extLst>
            </p:cNvPr>
            <p:cNvSpPr/>
            <p:nvPr/>
          </p:nvSpPr>
          <p:spPr>
            <a:xfrm>
              <a:off x="2801675" y="1740825"/>
              <a:ext cx="49950" cy="49950"/>
            </a:xfrm>
            <a:custGeom>
              <a:avLst/>
              <a:gdLst/>
              <a:ahLst/>
              <a:cxnLst/>
              <a:rect l="l" t="t" r="r" b="b"/>
              <a:pathLst>
                <a:path w="1998" h="1998" fill="none" extrusionOk="0">
                  <a:moveTo>
                    <a:pt x="1" y="1997"/>
                  </a:moveTo>
                  <a:lnTo>
                    <a:pt x="1998" y="0"/>
                  </a:lnTo>
                </a:path>
              </a:pathLst>
            </a:custGeom>
            <a:grpFill/>
            <a:ln w="9525" cap="rnd"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w="0">
                  <a:solidFill>
                    <a:schemeClr val="tx1"/>
                  </a:solidFill>
                </a:ln>
                <a:solidFill>
                  <a:schemeClr val="tx1"/>
                </a:solidFill>
                <a:effectLst>
                  <a:outerShdw blurRad="38100" dist="19050" dir="2700000" algn="tl" rotWithShape="0">
                    <a:schemeClr val="dk1">
                      <a:alpha val="40000"/>
                    </a:schemeClr>
                  </a:outerShdw>
                </a:effectLst>
              </a:endParaRPr>
            </a:p>
          </p:txBody>
        </p:sp>
      </p:grpSp>
      <p:pic>
        <p:nvPicPr>
          <p:cNvPr id="18" name="Imagem 1">
            <a:extLst>
              <a:ext uri="{FF2B5EF4-FFF2-40B4-BE49-F238E27FC236}">
                <a16:creationId xmlns:a16="http://schemas.microsoft.com/office/drawing/2014/main" id="{745ED0C9-643C-467C-7F19-CCB39690460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22325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5"/>
          <p:cNvSpPr txBox="1">
            <a:spLocks noGrp="1"/>
          </p:cNvSpPr>
          <p:nvPr>
            <p:ph type="ctrTitle"/>
          </p:nvPr>
        </p:nvSpPr>
        <p:spPr>
          <a:xfrm>
            <a:off x="2022300" y="2141500"/>
            <a:ext cx="3787800" cy="86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PT" sz="2400"/>
              <a:t>Designs, </a:t>
            </a:r>
            <a:r>
              <a:rPr lang="pt-PT" sz="2400" err="1"/>
              <a:t>Fabrication</a:t>
            </a:r>
            <a:r>
              <a:rPr lang="pt-PT" sz="2400"/>
              <a:t> </a:t>
            </a:r>
            <a:r>
              <a:rPr lang="pt-PT" sz="2400" err="1"/>
              <a:t>and</a:t>
            </a:r>
            <a:r>
              <a:rPr lang="pt-PT" sz="2400"/>
              <a:t> </a:t>
            </a:r>
            <a:r>
              <a:rPr lang="pt-PT" sz="2400" err="1"/>
              <a:t>Methods</a:t>
            </a:r>
            <a:r>
              <a:rPr lang="pt-PT" sz="2400"/>
              <a:t> </a:t>
            </a:r>
            <a:r>
              <a:rPr lang="pt-PT" sz="2400" err="1"/>
              <a:t>used</a:t>
            </a:r>
            <a:endParaRPr sz="2400"/>
          </a:p>
        </p:txBody>
      </p:sp>
      <p:sp>
        <p:nvSpPr>
          <p:cNvPr id="112" name="Google Shape;112;p15"/>
          <p:cNvSpPr txBox="1"/>
          <p:nvPr/>
        </p:nvSpPr>
        <p:spPr>
          <a:xfrm>
            <a:off x="1133975" y="2291150"/>
            <a:ext cx="543900" cy="562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Lora"/>
                <a:ea typeface="Lora"/>
                <a:cs typeface="Lora"/>
                <a:sym typeface="Lora"/>
              </a:rPr>
              <a:t>2</a:t>
            </a:r>
            <a:endParaRPr sz="2400" b="1">
              <a:latin typeface="Lora"/>
              <a:ea typeface="Lora"/>
              <a:cs typeface="Lora"/>
              <a:sym typeface="Lora"/>
            </a:endParaRPr>
          </a:p>
        </p:txBody>
      </p:sp>
      <p:sp>
        <p:nvSpPr>
          <p:cNvPr id="113" name="Google Shape;113;p15"/>
          <p:cNvSpPr txBox="1">
            <a:spLocks noGrp="1"/>
          </p:cNvSpPr>
          <p:nvPr>
            <p:ph type="sldNum" idx="12"/>
          </p:nvPr>
        </p:nvSpPr>
        <p:spPr>
          <a:xfrm>
            <a:off x="8534339" y="4792762"/>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
        <p:nvSpPr>
          <p:cNvPr id="2" name="TextBox 1">
            <a:extLst>
              <a:ext uri="{FF2B5EF4-FFF2-40B4-BE49-F238E27FC236}">
                <a16:creationId xmlns:a16="http://schemas.microsoft.com/office/drawing/2014/main" id="{8481656F-DC36-EBFB-00BC-9BDF1DCADCDC}"/>
              </a:ext>
            </a:extLst>
          </p:cNvPr>
          <p:cNvSpPr txBox="1"/>
          <p:nvPr/>
        </p:nvSpPr>
        <p:spPr>
          <a:xfrm>
            <a:off x="2892198" y="4793279"/>
            <a:ext cx="3359604" cy="307777"/>
          </a:xfrm>
          <a:prstGeom prst="rect">
            <a:avLst/>
          </a:prstGeom>
          <a:noFill/>
        </p:spPr>
        <p:txBody>
          <a:bodyPr wrap="square" rtlCol="0">
            <a:spAutoFit/>
          </a:bodyPr>
          <a:lstStyle/>
          <a:p>
            <a:pPr algn="ctr"/>
            <a:r>
              <a:rPr lang="pt-PT" i="1" err="1">
                <a:solidFill>
                  <a:schemeClr val="bg2">
                    <a:lumMod val="75000"/>
                  </a:schemeClr>
                </a:solidFill>
                <a:latin typeface="Quattrocento Sans" panose="020B0502050000020003" pitchFamily="34" charset="0"/>
              </a:rPr>
              <a:t>Nanodispositivos</a:t>
            </a:r>
            <a:r>
              <a:rPr lang="pt-PT" i="1">
                <a:solidFill>
                  <a:schemeClr val="bg2">
                    <a:lumMod val="75000"/>
                  </a:schemeClr>
                </a:solidFill>
                <a:latin typeface="Quattrocento Sans" panose="020B0502050000020003" pitchFamily="34" charset="0"/>
              </a:rPr>
              <a:t> e </a:t>
            </a:r>
            <a:r>
              <a:rPr lang="pt-PT" i="1" err="1">
                <a:solidFill>
                  <a:schemeClr val="bg2">
                    <a:lumMod val="75000"/>
                  </a:schemeClr>
                </a:solidFill>
                <a:latin typeface="Quattrocento Sans" panose="020B0502050000020003" pitchFamily="34" charset="0"/>
              </a:rPr>
              <a:t>Nanoeletrónica</a:t>
            </a:r>
            <a:endParaRPr lang="pt-PT" i="1">
              <a:solidFill>
                <a:schemeClr val="bg2">
                  <a:lumMod val="75000"/>
                </a:schemeClr>
              </a:solidFill>
              <a:latin typeface="Quattrocento Sans" panose="020B0502050000020003" pitchFamily="34" charset="0"/>
            </a:endParaRPr>
          </a:p>
        </p:txBody>
      </p:sp>
      <p:sp>
        <p:nvSpPr>
          <p:cNvPr id="3" name="TextBox 2">
            <a:extLst>
              <a:ext uri="{FF2B5EF4-FFF2-40B4-BE49-F238E27FC236}">
                <a16:creationId xmlns:a16="http://schemas.microsoft.com/office/drawing/2014/main" id="{2FCAE91A-3E16-B3C1-C1CB-8885437FE829}"/>
              </a:ext>
            </a:extLst>
          </p:cNvPr>
          <p:cNvSpPr txBox="1"/>
          <p:nvPr/>
        </p:nvSpPr>
        <p:spPr>
          <a:xfrm>
            <a:off x="144781" y="4824058"/>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09/11/2022</a:t>
            </a:r>
          </a:p>
        </p:txBody>
      </p:sp>
      <p:pic>
        <p:nvPicPr>
          <p:cNvPr id="4" name="Imagem 1">
            <a:extLst>
              <a:ext uri="{FF2B5EF4-FFF2-40B4-BE49-F238E27FC236}">
                <a16:creationId xmlns:a16="http://schemas.microsoft.com/office/drawing/2014/main" id="{84E69535-30FA-CA92-3DB4-8F1A609D7B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07753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35"/>
          <p:cNvSpPr txBox="1">
            <a:spLocks noGrp="1"/>
          </p:cNvSpPr>
          <p:nvPr>
            <p:ph type="title"/>
          </p:nvPr>
        </p:nvSpPr>
        <p:spPr>
          <a:xfrm>
            <a:off x="1472690" y="851967"/>
            <a:ext cx="3716530" cy="6418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a:t>
            </a:r>
            <a:r>
              <a:rPr lang="pt-PT"/>
              <a:t>p</a:t>
            </a:r>
            <a:r>
              <a:rPr lang="en"/>
              <a:t>tical design software: ZEMAX</a:t>
            </a:r>
            <a:endParaRPr/>
          </a:p>
        </p:txBody>
      </p:sp>
      <p:sp>
        <p:nvSpPr>
          <p:cNvPr id="409" name="Google Shape;409;p35"/>
          <p:cNvSpPr txBox="1">
            <a:spLocks noGrp="1"/>
          </p:cNvSpPr>
          <p:nvPr>
            <p:ph type="body" idx="1"/>
          </p:nvPr>
        </p:nvSpPr>
        <p:spPr>
          <a:xfrm>
            <a:off x="408734" y="3899428"/>
            <a:ext cx="3050568" cy="547007"/>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pt-PT" sz="1600"/>
              <a:t>Link: </a:t>
            </a:r>
            <a:r>
              <a:rPr lang="pt-PT" sz="1600" u="sng">
                <a:solidFill>
                  <a:srgbClr val="0070C0"/>
                </a:solidFill>
              </a:rPr>
              <a:t>https://www.zemax.com/</a:t>
            </a:r>
            <a:endParaRPr sz="1600" u="sng">
              <a:solidFill>
                <a:srgbClr val="0070C0"/>
              </a:solidFill>
            </a:endParaRPr>
          </a:p>
        </p:txBody>
      </p:sp>
      <p:sp>
        <p:nvSpPr>
          <p:cNvPr id="413" name="Google Shape;413;p3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grpSp>
        <p:nvGrpSpPr>
          <p:cNvPr id="9" name="Group 8">
            <a:extLst>
              <a:ext uri="{FF2B5EF4-FFF2-40B4-BE49-F238E27FC236}">
                <a16:creationId xmlns:a16="http://schemas.microsoft.com/office/drawing/2014/main" id="{99A7AA51-B711-C927-D487-B00DD8628A3F}"/>
              </a:ext>
            </a:extLst>
          </p:cNvPr>
          <p:cNvGrpSpPr/>
          <p:nvPr/>
        </p:nvGrpSpPr>
        <p:grpSpPr>
          <a:xfrm>
            <a:off x="311488" y="1956100"/>
            <a:ext cx="3245059" cy="1865466"/>
            <a:chOff x="2125904" y="1630309"/>
            <a:chExt cx="4193254" cy="2443670"/>
          </a:xfrm>
        </p:grpSpPr>
        <p:grpSp>
          <p:nvGrpSpPr>
            <p:cNvPr id="414" name="Google Shape;414;p35"/>
            <p:cNvGrpSpPr/>
            <p:nvPr/>
          </p:nvGrpSpPr>
          <p:grpSpPr>
            <a:xfrm>
              <a:off x="2125904" y="1630309"/>
              <a:ext cx="4193254" cy="2443670"/>
              <a:chOff x="1177450" y="241631"/>
              <a:chExt cx="6173152" cy="3616776"/>
            </a:xfrm>
          </p:grpSpPr>
          <p:sp>
            <p:nvSpPr>
              <p:cNvPr id="415" name="Google Shape;415;p35"/>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35"/>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35"/>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35"/>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4E9D3A8E-D602-DBA2-AAD4-D61B62E66F7E}"/>
                </a:ext>
              </a:extLst>
            </p:cNvPr>
            <p:cNvPicPr>
              <a:picLocks noChangeAspect="1"/>
            </p:cNvPicPr>
            <p:nvPr/>
          </p:nvPicPr>
          <p:blipFill>
            <a:blip r:embed="rId3"/>
            <a:stretch>
              <a:fillRect/>
            </a:stretch>
          </p:blipFill>
          <p:spPr>
            <a:xfrm>
              <a:off x="2588079" y="1771973"/>
              <a:ext cx="3282042" cy="2044590"/>
            </a:xfrm>
            <a:prstGeom prst="rect">
              <a:avLst/>
            </a:prstGeom>
            <a:ln>
              <a:solidFill>
                <a:schemeClr val="accent1">
                  <a:lumMod val="50000"/>
                </a:schemeClr>
              </a:solidFill>
            </a:ln>
          </p:spPr>
        </p:pic>
      </p:grpSp>
      <p:grpSp>
        <p:nvGrpSpPr>
          <p:cNvPr id="4" name="Google Shape;943;p48">
            <a:extLst>
              <a:ext uri="{FF2B5EF4-FFF2-40B4-BE49-F238E27FC236}">
                <a16:creationId xmlns:a16="http://schemas.microsoft.com/office/drawing/2014/main" id="{BAD40A3C-E883-073E-4838-E3086B30DA4F}"/>
              </a:ext>
            </a:extLst>
          </p:cNvPr>
          <p:cNvGrpSpPr/>
          <p:nvPr/>
        </p:nvGrpSpPr>
        <p:grpSpPr>
          <a:xfrm>
            <a:off x="911032" y="1014828"/>
            <a:ext cx="209108" cy="211992"/>
            <a:chOff x="3951850" y="2985350"/>
            <a:chExt cx="407950" cy="416500"/>
          </a:xfrm>
        </p:grpSpPr>
        <p:sp>
          <p:nvSpPr>
            <p:cNvPr id="5" name="Google Shape;944;p48">
              <a:extLst>
                <a:ext uri="{FF2B5EF4-FFF2-40B4-BE49-F238E27FC236}">
                  <a16:creationId xmlns:a16="http://schemas.microsoft.com/office/drawing/2014/main" id="{62E50A1C-E245-0190-E1F1-E36AE04FC011}"/>
                </a:ext>
              </a:extLst>
            </p:cNvPr>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45;p48">
              <a:extLst>
                <a:ext uri="{FF2B5EF4-FFF2-40B4-BE49-F238E27FC236}">
                  <a16:creationId xmlns:a16="http://schemas.microsoft.com/office/drawing/2014/main" id="{DDEBC9B6-ED7C-0976-746B-567A170A39DC}"/>
                </a:ext>
              </a:extLst>
            </p:cNvPr>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46;p48">
              <a:extLst>
                <a:ext uri="{FF2B5EF4-FFF2-40B4-BE49-F238E27FC236}">
                  <a16:creationId xmlns:a16="http://schemas.microsoft.com/office/drawing/2014/main" id="{36E81D05-70C9-42BE-041F-E5640263F92C}"/>
                </a:ext>
              </a:extLst>
            </p:cNvPr>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7;p48">
              <a:extLst>
                <a:ext uri="{FF2B5EF4-FFF2-40B4-BE49-F238E27FC236}">
                  <a16:creationId xmlns:a16="http://schemas.microsoft.com/office/drawing/2014/main" id="{021B7431-4A66-E2FA-06AD-F7DD7CAF33F3}"/>
                </a:ext>
              </a:extLst>
            </p:cNvPr>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Examples of what we can do with ZEMAX&#10;">
            <a:extLst>
              <a:ext uri="{FF2B5EF4-FFF2-40B4-BE49-F238E27FC236}">
                <a16:creationId xmlns:a16="http://schemas.microsoft.com/office/drawing/2014/main" id="{7D050770-C02D-A0DF-7321-A3D0A0E67967}"/>
              </a:ext>
              <a:ext uri="{C183D7F6-B498-43B3-948B-1728B52AA6E4}">
                <adec:decorative xmlns:adec="http://schemas.microsoft.com/office/drawing/2017/decorative" val="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9913" y="1377320"/>
            <a:ext cx="2953157" cy="1622186"/>
          </a:xfrm>
          <a:prstGeom prst="rect">
            <a:avLst/>
          </a:prstGeom>
          <a:noFill/>
          <a:ln>
            <a:solidFill>
              <a:schemeClr val="accent1">
                <a:lumMod val="50000"/>
              </a:schemeClr>
            </a:solidFill>
          </a:ln>
          <a:extLst>
            <a:ext uri="{909E8E84-426E-40DD-AFC4-6F175D3DCCD1}">
              <a14:hiddenFill xmlns:a14="http://schemas.microsoft.com/office/drawing/2010/main">
                <a:solidFill>
                  <a:srgbClr val="FFFFFF"/>
                </a:solidFill>
              </a14:hiddenFill>
            </a:ext>
          </a:extLst>
        </p:spPr>
      </p:pic>
      <p:pic>
        <p:nvPicPr>
          <p:cNvPr id="1028" name="Picture 4" descr="Examples of what we can do with ZEMAX&#10;">
            <a:extLst>
              <a:ext uri="{FF2B5EF4-FFF2-40B4-BE49-F238E27FC236}">
                <a16:creationId xmlns:a16="http://schemas.microsoft.com/office/drawing/2014/main" id="{263F0D96-A108-CB1B-84AF-BC7FD211A572}"/>
              </a:ext>
              <a:ext uri="{C183D7F6-B498-43B3-948B-1728B52AA6E4}">
                <adec:decorative xmlns:adec="http://schemas.microsoft.com/office/drawing/2017/decorative" val="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75230" y="3074323"/>
            <a:ext cx="2953156" cy="1527235"/>
          </a:xfrm>
          <a:prstGeom prst="rect">
            <a:avLst/>
          </a:prstGeom>
          <a:noFill/>
          <a:ln>
            <a:solidFill>
              <a:schemeClr val="accent1">
                <a:lumMod val="50000"/>
              </a:schemeClr>
            </a:solidFill>
          </a:ln>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8E6C1A1-A644-5E13-97A7-2833694A67AE}"/>
              </a:ext>
            </a:extLst>
          </p:cNvPr>
          <p:cNvSpPr txBox="1"/>
          <p:nvPr/>
        </p:nvSpPr>
        <p:spPr>
          <a:xfrm>
            <a:off x="4826697" y="4749851"/>
            <a:ext cx="3716530" cy="246221"/>
          </a:xfrm>
          <a:prstGeom prst="rect">
            <a:avLst/>
          </a:prstGeom>
          <a:noFill/>
        </p:spPr>
        <p:txBody>
          <a:bodyPr wrap="square" rtlCol="0">
            <a:spAutoFit/>
          </a:bodyPr>
          <a:lstStyle/>
          <a:p>
            <a:r>
              <a:rPr lang="pt-PT" sz="1000" i="1">
                <a:latin typeface="Quattrocento Sans" panose="020B0502050000020003" pitchFamily="34" charset="0"/>
              </a:rPr>
              <a:t>Figures 5 </a:t>
            </a:r>
            <a:r>
              <a:rPr lang="pt-PT" sz="1000" i="1" err="1">
                <a:latin typeface="Quattrocento Sans" panose="020B0502050000020003" pitchFamily="34" charset="0"/>
              </a:rPr>
              <a:t>and</a:t>
            </a:r>
            <a:r>
              <a:rPr lang="pt-PT" sz="1000" i="1">
                <a:latin typeface="Quattrocento Sans" panose="020B0502050000020003" pitchFamily="34" charset="0"/>
              </a:rPr>
              <a:t> 6 - </a:t>
            </a:r>
            <a:r>
              <a:rPr lang="en-US" sz="1000" i="1">
                <a:latin typeface="Quattrocento Sans" panose="020B0502050000020003" pitchFamily="34" charset="0"/>
              </a:rPr>
              <a:t>Examples of what we can do with ZEMAX</a:t>
            </a:r>
            <a:endParaRPr lang="pt-PT" sz="1000" i="1">
              <a:latin typeface="Quattrocento Sans" panose="020B0502050000020003" pitchFamily="34" charset="0"/>
            </a:endParaRPr>
          </a:p>
        </p:txBody>
      </p:sp>
      <p:sp>
        <p:nvSpPr>
          <p:cNvPr id="13" name="TextBox 12">
            <a:extLst>
              <a:ext uri="{FF2B5EF4-FFF2-40B4-BE49-F238E27FC236}">
                <a16:creationId xmlns:a16="http://schemas.microsoft.com/office/drawing/2014/main" id="{2F47976B-2178-F2A9-D3D4-A01006320B89}"/>
              </a:ext>
            </a:extLst>
          </p:cNvPr>
          <p:cNvSpPr txBox="1"/>
          <p:nvPr/>
        </p:nvSpPr>
        <p:spPr>
          <a:xfrm>
            <a:off x="73161" y="4801478"/>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13/12/2022</a:t>
            </a:r>
          </a:p>
        </p:txBody>
      </p:sp>
      <p:pic>
        <p:nvPicPr>
          <p:cNvPr id="2" name="Imagem 1">
            <a:extLst>
              <a:ext uri="{FF2B5EF4-FFF2-40B4-BE49-F238E27FC236}">
                <a16:creationId xmlns:a16="http://schemas.microsoft.com/office/drawing/2014/main" id="{6B577C40-C50B-0FC5-3E49-621AB150A7B8}"/>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35"/>
          <p:cNvSpPr txBox="1">
            <a:spLocks noGrp="1"/>
          </p:cNvSpPr>
          <p:nvPr>
            <p:ph type="title"/>
          </p:nvPr>
        </p:nvSpPr>
        <p:spPr>
          <a:xfrm>
            <a:off x="1472690" y="851967"/>
            <a:ext cx="3716530" cy="6418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a:t>
            </a:r>
            <a:r>
              <a:rPr lang="pt-PT"/>
              <a:t>p</a:t>
            </a:r>
            <a:r>
              <a:rPr lang="en"/>
              <a:t>tical design software: ZEMAX</a:t>
            </a:r>
            <a:endParaRPr/>
          </a:p>
        </p:txBody>
      </p:sp>
      <p:sp>
        <p:nvSpPr>
          <p:cNvPr id="413" name="Google Shape;413;p35"/>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grpSp>
        <p:nvGrpSpPr>
          <p:cNvPr id="4" name="Google Shape;943;p48">
            <a:extLst>
              <a:ext uri="{FF2B5EF4-FFF2-40B4-BE49-F238E27FC236}">
                <a16:creationId xmlns:a16="http://schemas.microsoft.com/office/drawing/2014/main" id="{BAD40A3C-E883-073E-4838-E3086B30DA4F}"/>
              </a:ext>
            </a:extLst>
          </p:cNvPr>
          <p:cNvGrpSpPr/>
          <p:nvPr/>
        </p:nvGrpSpPr>
        <p:grpSpPr>
          <a:xfrm>
            <a:off x="911032" y="1014828"/>
            <a:ext cx="209108" cy="211992"/>
            <a:chOff x="3951850" y="2985350"/>
            <a:chExt cx="407950" cy="416500"/>
          </a:xfrm>
        </p:grpSpPr>
        <p:sp>
          <p:nvSpPr>
            <p:cNvPr id="5" name="Google Shape;944;p48">
              <a:extLst>
                <a:ext uri="{FF2B5EF4-FFF2-40B4-BE49-F238E27FC236}">
                  <a16:creationId xmlns:a16="http://schemas.microsoft.com/office/drawing/2014/main" id="{62E50A1C-E245-0190-E1F1-E36AE04FC011}"/>
                </a:ext>
              </a:extLst>
            </p:cNvPr>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45;p48">
              <a:extLst>
                <a:ext uri="{FF2B5EF4-FFF2-40B4-BE49-F238E27FC236}">
                  <a16:creationId xmlns:a16="http://schemas.microsoft.com/office/drawing/2014/main" id="{DDEBC9B6-ED7C-0976-746B-567A170A39DC}"/>
                </a:ext>
              </a:extLst>
            </p:cNvPr>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46;p48">
              <a:extLst>
                <a:ext uri="{FF2B5EF4-FFF2-40B4-BE49-F238E27FC236}">
                  <a16:creationId xmlns:a16="http://schemas.microsoft.com/office/drawing/2014/main" id="{36E81D05-70C9-42BE-041F-E5640263F92C}"/>
                </a:ext>
              </a:extLst>
            </p:cNvPr>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47;p48">
              <a:extLst>
                <a:ext uri="{FF2B5EF4-FFF2-40B4-BE49-F238E27FC236}">
                  <a16:creationId xmlns:a16="http://schemas.microsoft.com/office/drawing/2014/main" id="{021B7431-4A66-E2FA-06AD-F7DD7CAF33F3}"/>
                </a:ext>
              </a:extLst>
            </p:cNvPr>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TextBox 12">
            <a:extLst>
              <a:ext uri="{FF2B5EF4-FFF2-40B4-BE49-F238E27FC236}">
                <a16:creationId xmlns:a16="http://schemas.microsoft.com/office/drawing/2014/main" id="{2F47976B-2178-F2A9-D3D4-A01006320B89}"/>
              </a:ext>
            </a:extLst>
          </p:cNvPr>
          <p:cNvSpPr txBox="1"/>
          <p:nvPr/>
        </p:nvSpPr>
        <p:spPr>
          <a:xfrm>
            <a:off x="73161" y="4801478"/>
            <a:ext cx="1191986" cy="246221"/>
          </a:xfrm>
          <a:prstGeom prst="rect">
            <a:avLst/>
          </a:prstGeom>
          <a:noFill/>
        </p:spPr>
        <p:txBody>
          <a:bodyPr wrap="square" rtlCol="0">
            <a:spAutoFit/>
          </a:bodyPr>
          <a:lstStyle/>
          <a:p>
            <a:r>
              <a:rPr lang="pt-PT" sz="1000" i="1">
                <a:solidFill>
                  <a:schemeClr val="bg2">
                    <a:lumMod val="75000"/>
                  </a:schemeClr>
                </a:solidFill>
                <a:latin typeface="Quattrocento Sans" panose="020B0502050000020003" pitchFamily="34" charset="0"/>
              </a:rPr>
              <a:t>13/12/2022</a:t>
            </a:r>
          </a:p>
        </p:txBody>
      </p:sp>
      <mc:AlternateContent xmlns:mc="http://schemas.openxmlformats.org/markup-compatibility/2006" xmlns:a14="http://schemas.microsoft.com/office/drawing/2010/main">
        <mc:Choice Requires="a14">
          <p:sp>
            <p:nvSpPr>
              <p:cNvPr id="12" name="Google Shape;157;p19">
                <a:extLst>
                  <a:ext uri="{FF2B5EF4-FFF2-40B4-BE49-F238E27FC236}">
                    <a16:creationId xmlns:a16="http://schemas.microsoft.com/office/drawing/2014/main" id="{E9D14ECE-1093-DA7E-DC8A-828487084B31}"/>
                  </a:ext>
                </a:extLst>
              </p:cNvPr>
              <p:cNvSpPr txBox="1">
                <a:spLocks noGrp="1"/>
              </p:cNvSpPr>
              <p:nvPr>
                <p:ph type="body" idx="1"/>
              </p:nvPr>
            </p:nvSpPr>
            <p:spPr>
              <a:xfrm>
                <a:off x="484218" y="1609097"/>
                <a:ext cx="3841202" cy="2802095"/>
              </a:xfrm>
              <a:prstGeom prst="rect">
                <a:avLst/>
              </a:prstGeom>
            </p:spPr>
            <p:txBody>
              <a:bodyPr spcFirstLastPara="1" wrap="square" lIns="91425" tIns="91425" rIns="91425" bIns="91425" anchor="t" anchorCtr="0">
                <a:noAutofit/>
              </a:bodyPr>
              <a:lstStyle/>
              <a:p>
                <a:pPr marL="342900" indent="-342900"/>
                <a:r>
                  <a:rPr lang="pt-PT" sz="1600"/>
                  <a:t>The </a:t>
                </a:r>
                <a:r>
                  <a:rPr lang="pt-PT" sz="1600" err="1"/>
                  <a:t>refractive</a:t>
                </a:r>
                <a:r>
                  <a:rPr lang="pt-PT" sz="1600"/>
                  <a:t> </a:t>
                </a:r>
                <a:r>
                  <a:rPr lang="pt-PT" sz="1600" err="1"/>
                  <a:t>index</a:t>
                </a:r>
                <a:r>
                  <a:rPr lang="pt-PT" sz="1600"/>
                  <a:t> </a:t>
                </a:r>
                <a:r>
                  <a:rPr lang="pt-PT" sz="1600" err="1"/>
                  <a:t>of</a:t>
                </a:r>
                <a:r>
                  <a:rPr lang="pt-PT" sz="1600"/>
                  <a:t> </a:t>
                </a:r>
                <a:r>
                  <a:rPr lang="pt-PT" sz="1600" err="1"/>
                  <a:t>the</a:t>
                </a:r>
                <a:r>
                  <a:rPr lang="pt-PT" sz="1600"/>
                  <a:t> </a:t>
                </a:r>
                <a:r>
                  <a:rPr lang="pt-PT" sz="1600" err="1"/>
                  <a:t>lens</a:t>
                </a:r>
                <a:r>
                  <a:rPr lang="pt-PT" sz="1600"/>
                  <a:t> material </a:t>
                </a:r>
                <a14:m>
                  <m:oMath xmlns:m="http://schemas.openxmlformats.org/officeDocument/2006/math">
                    <m:r>
                      <a:rPr lang="pt-PT" sz="1600" b="0" i="1" smtClean="0">
                        <a:latin typeface="Cambria Math" panose="02040503050406030204" pitchFamily="18" charset="0"/>
                      </a:rPr>
                      <m:t>𝑛</m:t>
                    </m:r>
                    <m:r>
                      <a:rPr lang="pt-PT" sz="1600" b="0" i="1" smtClean="0">
                        <a:latin typeface="Cambria Math" panose="02040503050406030204" pitchFamily="18" charset="0"/>
                      </a:rPr>
                      <m:t>=1.513</m:t>
                    </m:r>
                  </m:oMath>
                </a14:m>
                <a:r>
                  <a:rPr lang="pt-PT" sz="1600"/>
                  <a:t>;</a:t>
                </a:r>
              </a:p>
              <a:p>
                <a:pPr marL="342900" indent="-342900"/>
                <a:r>
                  <a:rPr lang="pt-PT" sz="1600" err="1"/>
                  <a:t>The</a:t>
                </a:r>
                <a:r>
                  <a:rPr lang="pt-PT" sz="1600"/>
                  <a:t> </a:t>
                </a:r>
                <a:r>
                  <a:rPr lang="pt-PT" sz="1600" err="1"/>
                  <a:t>lens</a:t>
                </a:r>
                <a:r>
                  <a:rPr lang="pt-PT" sz="1600"/>
                  <a:t> </a:t>
                </a:r>
                <a:r>
                  <a:rPr lang="pt-PT" sz="1600" err="1"/>
                  <a:t>diameters</a:t>
                </a:r>
                <a:r>
                  <a:rPr lang="pt-PT" sz="1600"/>
                  <a:t> </a:t>
                </a:r>
                <a:r>
                  <a:rPr lang="pt-PT" sz="1600" err="1"/>
                  <a:t>were</a:t>
                </a:r>
                <a:r>
                  <a:rPr lang="pt-PT" sz="1600"/>
                  <a:t> </a:t>
                </a:r>
                <a:r>
                  <a:rPr lang="pt-PT" sz="1600" err="1"/>
                  <a:t>around</a:t>
                </a:r>
                <a:r>
                  <a:rPr lang="pt-PT" sz="1600"/>
                  <a:t> </a:t>
                </a:r>
                <a14:m>
                  <m:oMath xmlns:m="http://schemas.openxmlformats.org/officeDocument/2006/math">
                    <m:r>
                      <a:rPr lang="pt-PT" sz="1600" b="0" i="1" smtClean="0">
                        <a:latin typeface="Cambria Math" panose="02040503050406030204" pitchFamily="18" charset="0"/>
                      </a:rPr>
                      <m:t>120</m:t>
                    </m:r>
                    <m:r>
                      <m:rPr>
                        <m:lit/>
                      </m:rPr>
                      <a:rPr lang="pt-PT" sz="1600" b="0" i="1" smtClean="0">
                        <a:latin typeface="Cambria Math" panose="02040503050406030204" pitchFamily="18" charset="0"/>
                      </a:rPr>
                      <m:t> </m:t>
                    </m:r>
                    <m:r>
                      <a:rPr lang="pt-PT" sz="1600" b="0" i="1" smtClean="0">
                        <a:latin typeface="Cambria Math" panose="02040503050406030204" pitchFamily="18" charset="0"/>
                      </a:rPr>
                      <m:t>𝜇</m:t>
                    </m:r>
                    <m:r>
                      <a:rPr lang="pt-PT" sz="1600" b="0" i="1" smtClean="0">
                        <a:latin typeface="Cambria Math" panose="02040503050406030204" pitchFamily="18" charset="0"/>
                      </a:rPr>
                      <m:t>𝑚</m:t>
                    </m:r>
                  </m:oMath>
                </a14:m>
                <a:r>
                  <a:rPr lang="pt-PT" sz="1600"/>
                  <a:t>;</a:t>
                </a:r>
              </a:p>
              <a:p>
                <a:pPr marL="342900" indent="-342900"/>
                <a:r>
                  <a:rPr lang="pt-PT" sz="1600" err="1"/>
                  <a:t>The</a:t>
                </a:r>
                <a:r>
                  <a:rPr lang="pt-PT" sz="1600"/>
                  <a:t> </a:t>
                </a:r>
                <a:r>
                  <a:rPr lang="pt-PT" sz="1600" err="1"/>
                  <a:t>thicknesses</a:t>
                </a:r>
                <a:r>
                  <a:rPr lang="pt-PT" sz="1600"/>
                  <a:t> </a:t>
                </a:r>
                <a:r>
                  <a:rPr lang="pt-PT" sz="1600" err="1"/>
                  <a:t>of</a:t>
                </a:r>
                <a:r>
                  <a:rPr lang="pt-PT" sz="1600"/>
                  <a:t> </a:t>
                </a:r>
                <a:r>
                  <a:rPr lang="pt-PT" sz="1600" err="1"/>
                  <a:t>the</a:t>
                </a:r>
                <a:r>
                  <a:rPr lang="pt-PT" sz="1600"/>
                  <a:t> </a:t>
                </a:r>
                <a:r>
                  <a:rPr lang="pt-PT" sz="1600" err="1"/>
                  <a:t>compund</a:t>
                </a:r>
                <a:r>
                  <a:rPr lang="pt-PT" sz="1600"/>
                  <a:t> </a:t>
                </a:r>
                <a:r>
                  <a:rPr lang="pt-PT" sz="1600" err="1"/>
                  <a:t>lenses</a:t>
                </a:r>
                <a:r>
                  <a:rPr lang="pt-PT" sz="1600"/>
                  <a:t> </a:t>
                </a:r>
                <a:r>
                  <a:rPr lang="pt-PT" sz="1600" err="1"/>
                  <a:t>varied</a:t>
                </a:r>
                <a:r>
                  <a:rPr lang="pt-PT" sz="1600"/>
                  <a:t> </a:t>
                </a:r>
                <a:r>
                  <a:rPr lang="pt-PT" sz="1600" err="1"/>
                  <a:t>between</a:t>
                </a:r>
                <a:r>
                  <a:rPr lang="pt-PT" sz="1600"/>
                  <a:t> </a:t>
                </a:r>
                <a14:m>
                  <m:oMath xmlns:m="http://schemas.openxmlformats.org/officeDocument/2006/math">
                    <m:r>
                      <a:rPr lang="pt-PT" sz="1600" b="0" i="1" smtClean="0">
                        <a:latin typeface="Cambria Math" panose="02040503050406030204" pitchFamily="18" charset="0"/>
                      </a:rPr>
                      <m:t>120</m:t>
                    </m:r>
                  </m:oMath>
                </a14:m>
                <a:r>
                  <a:rPr lang="pt-PT" sz="1600"/>
                  <a:t> </a:t>
                </a:r>
                <a:r>
                  <a:rPr lang="pt-PT" sz="1600" err="1"/>
                  <a:t>and</a:t>
                </a:r>
                <a:r>
                  <a:rPr lang="pt-PT" sz="1600"/>
                  <a:t> </a:t>
                </a:r>
                <a14:m>
                  <m:oMath xmlns:m="http://schemas.openxmlformats.org/officeDocument/2006/math">
                    <m:r>
                      <a:rPr lang="pt-PT" sz="1600" b="0" i="1" smtClean="0">
                        <a:latin typeface="Cambria Math" panose="02040503050406030204" pitchFamily="18" charset="0"/>
                      </a:rPr>
                      <m:t>200 </m:t>
                    </m:r>
                    <m:r>
                      <m:rPr>
                        <m:sty m:val="p"/>
                      </m:rPr>
                      <a:rPr lang="pt-PT" sz="1600" b="0" i="1" smtClean="0">
                        <a:latin typeface="Cambria Math" panose="02040503050406030204" pitchFamily="18" charset="0"/>
                      </a:rPr>
                      <m:t>μ</m:t>
                    </m:r>
                    <m:r>
                      <a:rPr lang="pt-PT" sz="1600" b="0" i="1" smtClean="0">
                        <a:latin typeface="Cambria Math" panose="02040503050406030204" pitchFamily="18" charset="0"/>
                      </a:rPr>
                      <m:t>𝑚</m:t>
                    </m:r>
                  </m:oMath>
                </a14:m>
                <a:r>
                  <a:rPr lang="pt-PT" sz="1600" b="0"/>
                  <a:t>;</a:t>
                </a:r>
              </a:p>
              <a:p>
                <a:pPr marL="342900" indent="-342900"/>
                <a:r>
                  <a:rPr lang="pt-PT" sz="1600" err="1"/>
                  <a:t>The</a:t>
                </a:r>
                <a:r>
                  <a:rPr lang="pt-PT" sz="1600"/>
                  <a:t> </a:t>
                </a:r>
                <a:r>
                  <a:rPr lang="pt-PT" sz="1600" err="1"/>
                  <a:t>active</a:t>
                </a:r>
                <a:r>
                  <a:rPr lang="pt-PT" sz="1600"/>
                  <a:t> </a:t>
                </a:r>
                <a:r>
                  <a:rPr lang="pt-PT" sz="1600" err="1"/>
                  <a:t>optical</a:t>
                </a:r>
                <a:r>
                  <a:rPr lang="pt-PT" sz="1600"/>
                  <a:t> </a:t>
                </a:r>
                <a:r>
                  <a:rPr lang="pt-PT" sz="1600" err="1"/>
                  <a:t>areas</a:t>
                </a:r>
                <a:r>
                  <a:rPr lang="pt-PT" sz="1600"/>
                  <a:t> for </a:t>
                </a:r>
                <a:r>
                  <a:rPr lang="pt-PT" sz="1600" err="1"/>
                  <a:t>imaging</a:t>
                </a:r>
                <a:r>
                  <a:rPr lang="pt-PT" sz="1600"/>
                  <a:t> </a:t>
                </a:r>
                <a:r>
                  <a:rPr lang="pt-PT" sz="1600" err="1"/>
                  <a:t>had</a:t>
                </a:r>
                <a:r>
                  <a:rPr lang="pt-PT" sz="1600"/>
                  <a:t> a </a:t>
                </a:r>
                <a:r>
                  <a:rPr lang="pt-PT" sz="1600" err="1"/>
                  <a:t>diameter</a:t>
                </a:r>
                <a:r>
                  <a:rPr lang="pt-PT" sz="1600"/>
                  <a:t> </a:t>
                </a:r>
                <a:r>
                  <a:rPr lang="pt-PT" sz="1600" err="1"/>
                  <a:t>of</a:t>
                </a:r>
                <a:r>
                  <a:rPr lang="pt-PT" sz="1600"/>
                  <a:t> </a:t>
                </a:r>
                <a14:m>
                  <m:oMath xmlns:m="http://schemas.openxmlformats.org/officeDocument/2006/math">
                    <m:r>
                      <a:rPr lang="pt-PT" sz="1600" b="0" i="1" smtClean="0">
                        <a:latin typeface="Cambria Math" panose="02040503050406030204" pitchFamily="18" charset="0"/>
                      </a:rPr>
                      <m:t>100 </m:t>
                    </m:r>
                    <m:r>
                      <a:rPr lang="pt-PT" sz="1600" b="0" i="1" smtClean="0">
                        <a:latin typeface="Cambria Math" panose="02040503050406030204" pitchFamily="18" charset="0"/>
                      </a:rPr>
                      <m:t>𝜇</m:t>
                    </m:r>
                    <m:r>
                      <a:rPr lang="pt-PT" sz="1600" b="0" i="1" smtClean="0">
                        <a:latin typeface="Cambria Math" panose="02040503050406030204" pitchFamily="18" charset="0"/>
                      </a:rPr>
                      <m:t>𝑚</m:t>
                    </m:r>
                  </m:oMath>
                </a14:m>
                <a:r>
                  <a:rPr lang="pt-PT" sz="1600" b="0"/>
                  <a:t>.</a:t>
                </a:r>
              </a:p>
              <a:p>
                <a:pPr marL="342900" indent="-342900"/>
                <a:endParaRPr lang="pt-PT" sz="2000"/>
              </a:p>
              <a:p>
                <a:pPr marL="342900" indent="-342900"/>
                <a:endParaRPr sz="2000"/>
              </a:p>
            </p:txBody>
          </p:sp>
        </mc:Choice>
        <mc:Fallback xmlns="">
          <p:sp>
            <p:nvSpPr>
              <p:cNvPr id="12" name="Google Shape;157;p19">
                <a:extLst>
                  <a:ext uri="{FF2B5EF4-FFF2-40B4-BE49-F238E27FC236}">
                    <a16:creationId xmlns:a16="http://schemas.microsoft.com/office/drawing/2014/main" id="{E9D14ECE-1093-DA7E-DC8A-828487084B31}"/>
                  </a:ext>
                </a:extLst>
              </p:cNvPr>
              <p:cNvSpPr txBox="1">
                <a:spLocks noGrp="1" noRot="1" noChangeAspect="1" noMove="1" noResize="1" noEditPoints="1" noAdjustHandles="1" noChangeArrowheads="1" noChangeShapeType="1" noTextEdit="1"/>
              </p:cNvSpPr>
              <p:nvPr>
                <p:ph type="body" idx="1"/>
              </p:nvPr>
            </p:nvSpPr>
            <p:spPr>
              <a:xfrm>
                <a:off x="484218" y="1609097"/>
                <a:ext cx="3841202" cy="2802095"/>
              </a:xfrm>
              <a:prstGeom prst="rect">
                <a:avLst/>
              </a:prstGeom>
              <a:blipFill>
                <a:blip r:embed="rId3"/>
                <a:stretch>
                  <a:fillRect l="-2377" t="-1087"/>
                </a:stretch>
              </a:blipFill>
            </p:spPr>
            <p:txBody>
              <a:bodyPr/>
              <a:lstStyle/>
              <a:p>
                <a:r>
                  <a:rPr lang="pt-PT">
                    <a:noFill/>
                  </a:rPr>
                  <a:t> </a:t>
                </a:r>
              </a:p>
            </p:txBody>
          </p:sp>
        </mc:Fallback>
      </mc:AlternateContent>
      <p:sp>
        <p:nvSpPr>
          <p:cNvPr id="14" name="Google Shape;157;p19">
            <a:extLst>
              <a:ext uri="{FF2B5EF4-FFF2-40B4-BE49-F238E27FC236}">
                <a16:creationId xmlns:a16="http://schemas.microsoft.com/office/drawing/2014/main" id="{39D606A8-EB96-BDED-9404-9A6BE5854875}"/>
              </a:ext>
            </a:extLst>
          </p:cNvPr>
          <p:cNvSpPr txBox="1">
            <a:spLocks/>
          </p:cNvSpPr>
          <p:nvPr/>
        </p:nvSpPr>
        <p:spPr>
          <a:xfrm>
            <a:off x="4818580" y="1886499"/>
            <a:ext cx="3841202" cy="9626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FFCD00"/>
              </a:buClr>
              <a:buSzPts val="2400"/>
              <a:buFont typeface="Quattrocento Sans"/>
              <a:buChar char="◉"/>
              <a:defRPr sz="2400" b="0" i="0" u="none" strike="noStrike" cap="none">
                <a:solidFill>
                  <a:schemeClr val="dk1"/>
                </a:solidFill>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0" indent="0" algn="ctr">
              <a:buNone/>
            </a:pPr>
            <a:r>
              <a:rPr lang="en-US" sz="2000"/>
              <a:t>Computer – Aided Design file format</a:t>
            </a:r>
          </a:p>
          <a:p>
            <a:pPr marL="0" indent="0">
              <a:buNone/>
            </a:pPr>
            <a:endParaRPr lang="en-US" sz="2000"/>
          </a:p>
        </p:txBody>
      </p:sp>
      <p:cxnSp>
        <p:nvCxnSpPr>
          <p:cNvPr id="17" name="Straight Arrow Connector 16">
            <a:extLst>
              <a:ext uri="{FF2B5EF4-FFF2-40B4-BE49-F238E27FC236}">
                <a16:creationId xmlns:a16="http://schemas.microsoft.com/office/drawing/2014/main" id="{78DD7A76-B037-8F72-09E1-4AA297548F25}"/>
              </a:ext>
            </a:extLst>
          </p:cNvPr>
          <p:cNvCxnSpPr>
            <a:cxnSpLocks/>
          </p:cNvCxnSpPr>
          <p:nvPr/>
        </p:nvCxnSpPr>
        <p:spPr>
          <a:xfrm>
            <a:off x="6711667" y="2714873"/>
            <a:ext cx="0" cy="63450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9" name="Google Shape;157;p19">
            <a:extLst>
              <a:ext uri="{FF2B5EF4-FFF2-40B4-BE49-F238E27FC236}">
                <a16:creationId xmlns:a16="http://schemas.microsoft.com/office/drawing/2014/main" id="{EF8D8F10-6838-5876-8EFE-CD3A670857DB}"/>
              </a:ext>
            </a:extLst>
          </p:cNvPr>
          <p:cNvSpPr txBox="1">
            <a:spLocks/>
          </p:cNvSpPr>
          <p:nvPr/>
        </p:nvSpPr>
        <p:spPr>
          <a:xfrm>
            <a:off x="4818580" y="3448539"/>
            <a:ext cx="3841202" cy="6345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FFCD00"/>
              </a:buClr>
              <a:buSzPts val="2400"/>
              <a:buFont typeface="Quattrocento Sans"/>
              <a:buChar char="◉"/>
              <a:defRPr sz="2400" b="0" i="0" u="none" strike="noStrike" cap="none">
                <a:solidFill>
                  <a:schemeClr val="dk1"/>
                </a:solidFill>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0" indent="0" algn="ctr">
              <a:buNone/>
            </a:pPr>
            <a:r>
              <a:rPr lang="en-US" sz="2000"/>
              <a:t>Stereolithographic file format</a:t>
            </a:r>
          </a:p>
          <a:p>
            <a:pPr marL="0" indent="0">
              <a:buNone/>
            </a:pPr>
            <a:endParaRPr lang="en-US" sz="2000"/>
          </a:p>
        </p:txBody>
      </p:sp>
      <p:pic>
        <p:nvPicPr>
          <p:cNvPr id="20" name="Imagem 1">
            <a:extLst>
              <a:ext uri="{FF2B5EF4-FFF2-40B4-BE49-F238E27FC236}">
                <a16:creationId xmlns:a16="http://schemas.microsoft.com/office/drawing/2014/main" id="{7107F16B-9706-213D-131F-9BCEC1775EF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45614"/>
          <a:stretch/>
        </p:blipFill>
        <p:spPr bwMode="auto">
          <a:xfrm>
            <a:off x="7157679" y="166362"/>
            <a:ext cx="1719300" cy="793947"/>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51931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Viola template">
  <a:themeElements>
    <a:clrScheme name="Custom 347">
      <a:dk1>
        <a:srgbClr val="000000"/>
      </a:dk1>
      <a:lt1>
        <a:srgbClr val="FFFFFF"/>
      </a:lt1>
      <a:dk2>
        <a:srgbClr val="8A8682"/>
      </a:dk2>
      <a:lt2>
        <a:srgbClr val="F0EEE9"/>
      </a:lt2>
      <a:accent1>
        <a:srgbClr val="FFCD00"/>
      </a:accent1>
      <a:accent2>
        <a:srgbClr val="F6921D"/>
      </a:accent2>
      <a:accent3>
        <a:srgbClr val="A7693A"/>
      </a:accent3>
      <a:accent4>
        <a:srgbClr val="D8D6D2"/>
      </a:accent4>
      <a:accent5>
        <a:srgbClr val="979593"/>
      </a:accent5>
      <a:accent6>
        <a:srgbClr val="6F6868"/>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TotalTime>
  <Words>1325</Words>
  <Application>Microsoft Office PowerPoint</Application>
  <PresentationFormat>On-screen Show (16:9)</PresentationFormat>
  <Paragraphs>126</Paragraphs>
  <Slides>15</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Wingdings</vt:lpstr>
      <vt:lpstr>Calibri</vt:lpstr>
      <vt:lpstr>Arial</vt:lpstr>
      <vt:lpstr>Cambria Math</vt:lpstr>
      <vt:lpstr>Quattrocento Sans</vt:lpstr>
      <vt:lpstr>Lora</vt:lpstr>
      <vt:lpstr>Symbol</vt:lpstr>
      <vt:lpstr>Viola template</vt:lpstr>
      <vt:lpstr>Two-photon direct laser writing of ultracompact multi-lens objectives</vt:lpstr>
      <vt:lpstr>INDEX </vt:lpstr>
      <vt:lpstr>Introduction</vt:lpstr>
      <vt:lpstr>Motivation and Goal</vt:lpstr>
      <vt:lpstr>Other Fabrications Methods</vt:lpstr>
      <vt:lpstr>Other Fabrications Methods</vt:lpstr>
      <vt:lpstr>Designs, Fabrication and Methods used</vt:lpstr>
      <vt:lpstr>Optical design software: ZEMAX</vt:lpstr>
      <vt:lpstr>Optical design software: ZEMAX</vt:lpstr>
      <vt:lpstr>Femtosecond Laser Lithography System</vt:lpstr>
      <vt:lpstr>Results, their Discussion and Conclusions </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Beatriz Demétrio</dc:creator>
  <cp:lastModifiedBy>Beatriz Sousa Demétrio</cp:lastModifiedBy>
  <cp:revision>1</cp:revision>
  <dcterms:modified xsi:type="dcterms:W3CDTF">2022-12-12T22:54:26Z</dcterms:modified>
</cp:coreProperties>
</file>